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53"/>
  </p:notesMasterIdLst>
  <p:sldIdLst>
    <p:sldId id="314" r:id="rId3"/>
    <p:sldId id="310" r:id="rId4"/>
    <p:sldId id="309" r:id="rId5"/>
    <p:sldId id="300" r:id="rId6"/>
    <p:sldId id="301" r:id="rId7"/>
    <p:sldId id="302" r:id="rId8"/>
    <p:sldId id="303" r:id="rId9"/>
    <p:sldId id="304" r:id="rId10"/>
    <p:sldId id="305" r:id="rId11"/>
    <p:sldId id="306" r:id="rId12"/>
    <p:sldId id="307" r:id="rId13"/>
    <p:sldId id="308" r:id="rId14"/>
    <p:sldId id="312" r:id="rId15"/>
    <p:sldId id="298" r:id="rId16"/>
    <p:sldId id="311" r:id="rId17"/>
    <p:sldId id="257" r:id="rId18"/>
    <p:sldId id="258" r:id="rId19"/>
    <p:sldId id="261" r:id="rId20"/>
    <p:sldId id="262" r:id="rId21"/>
    <p:sldId id="273" r:id="rId22"/>
    <p:sldId id="259" r:id="rId23"/>
    <p:sldId id="263" r:id="rId24"/>
    <p:sldId id="264" r:id="rId25"/>
    <p:sldId id="265" r:id="rId26"/>
    <p:sldId id="266" r:id="rId27"/>
    <p:sldId id="267" r:id="rId28"/>
    <p:sldId id="269" r:id="rId29"/>
    <p:sldId id="268" r:id="rId30"/>
    <p:sldId id="270" r:id="rId31"/>
    <p:sldId id="271" r:id="rId32"/>
    <p:sldId id="272" r:id="rId33"/>
    <p:sldId id="275" r:id="rId34"/>
    <p:sldId id="276" r:id="rId35"/>
    <p:sldId id="277" r:id="rId36"/>
    <p:sldId id="292" r:id="rId37"/>
    <p:sldId id="293" r:id="rId38"/>
    <p:sldId id="294" r:id="rId39"/>
    <p:sldId id="291" r:id="rId40"/>
    <p:sldId id="281" r:id="rId41"/>
    <p:sldId id="282" r:id="rId42"/>
    <p:sldId id="283" r:id="rId43"/>
    <p:sldId id="284" r:id="rId44"/>
    <p:sldId id="295" r:id="rId45"/>
    <p:sldId id="296" r:id="rId46"/>
    <p:sldId id="297" r:id="rId47"/>
    <p:sldId id="287" r:id="rId48"/>
    <p:sldId id="288" r:id="rId49"/>
    <p:sldId id="289" r:id="rId50"/>
    <p:sldId id="290" r:id="rId51"/>
    <p:sldId id="313" r:id="rId5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DB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307F4D7-7E59-4C9E-AF85-F201B47320E5}" v="1191" dt="2021-02-09T05:27:21.689"/>
    <p1510:client id="{16C86D4F-AC13-4644-A373-7F94A91F05BA}" v="2149" dt="2021-02-26T05:33:41.213"/>
    <p1510:client id="{17A5F2C6-0468-4924-B33A-B13BBFEC678D}" v="67" dt="2021-02-17T01:00:55.133"/>
    <p1510:client id="{3272BEB9-5D85-4286-BC8E-248B3C651234}" v="1147" dt="2021-02-26T20:15:40.306"/>
    <p1510:client id="{475A1065-D54F-4DD2-AB16-A382185447FD}" v="143" dt="2021-02-24T04:44:34.230"/>
    <p1510:client id="{693195EF-7DDC-4800-9EFC-FE477C183313}" v="215" dt="2021-02-23T04:43:58.612"/>
    <p1510:client id="{6F7CB317-1330-406B-BE86-762F541FBE7F}" v="1112" dt="2021-02-25T13:57:03.644"/>
    <p1510:client id="{7380E6AF-5708-45E6-BC24-2E9FD4FD28B0}" v="2822" dt="2021-02-22T06:05:22.379"/>
    <p1510:client id="{E33D4B7D-68AE-40A5-BD7F-865021B0EFD4}" v="1224" dt="2021-02-15T05:39:25.56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E929F9F4-4A8F-4326-A1B4-22849713DDAB}" styleName="Dark Style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04" autoAdjust="0"/>
    <p:restoredTop sz="85093" autoAdjust="0"/>
  </p:normalViewPr>
  <p:slideViewPr>
    <p:cSldViewPr snapToGrid="0">
      <p:cViewPr>
        <p:scale>
          <a:sx n="100" d="100"/>
          <a:sy n="100" d="100"/>
        </p:scale>
        <p:origin x="-166" y="-108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notesMaster" Target="notesMasters/notesMaster1.xml"/><Relationship Id="rId58" Type="http://schemas.microsoft.com/office/2016/11/relationships/changesInfo" Target="changesInfos/changesInfo1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microsoft.com/office/2015/10/relationships/revisionInfo" Target="revisionInfo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tableStyles" Target="tableStyle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rna Mun" userId="3140dd4448bb5232" providerId="Windows Live" clId="Web-{E33D4B7D-68AE-40A5-BD7F-865021B0EFD4}"/>
    <pc:docChg chg="addSld modSld">
      <pc:chgData name="Mirna Mun" userId="3140dd4448bb5232" providerId="Windows Live" clId="Web-{E33D4B7D-68AE-40A5-BD7F-865021B0EFD4}" dt="2021-02-15T05:39:22.615" v="626" actId="20577"/>
      <pc:docMkLst>
        <pc:docMk/>
      </pc:docMkLst>
      <pc:sldChg chg="addSp modSp">
        <pc:chgData name="Mirna Mun" userId="3140dd4448bb5232" providerId="Windows Live" clId="Web-{E33D4B7D-68AE-40A5-BD7F-865021B0EFD4}" dt="2021-02-11T03:47:59.176" v="552" actId="20577"/>
        <pc:sldMkLst>
          <pc:docMk/>
          <pc:sldMk cId="2206824825" sldId="258"/>
        </pc:sldMkLst>
        <pc:spChg chg="mod">
          <ac:chgData name="Mirna Mun" userId="3140dd4448bb5232" providerId="Windows Live" clId="Web-{E33D4B7D-68AE-40A5-BD7F-865021B0EFD4}" dt="2021-02-11T03:41:52.682" v="487" actId="1076"/>
          <ac:spMkLst>
            <pc:docMk/>
            <pc:sldMk cId="2206824825" sldId="258"/>
            <ac:spMk id="2" creationId="{24F94E56-E0CA-408C-ADD9-EA91A026DDD9}"/>
          </ac:spMkLst>
        </pc:spChg>
        <pc:spChg chg="mod">
          <ac:chgData name="Mirna Mun" userId="3140dd4448bb5232" providerId="Windows Live" clId="Web-{E33D4B7D-68AE-40A5-BD7F-865021B0EFD4}" dt="2021-02-11T03:46:31.939" v="536" actId="20577"/>
          <ac:spMkLst>
            <pc:docMk/>
            <pc:sldMk cId="2206824825" sldId="258"/>
            <ac:spMk id="3" creationId="{98C8F449-3198-4EC7-8190-6175294EE626}"/>
          </ac:spMkLst>
        </pc:spChg>
        <pc:spChg chg="add mod">
          <ac:chgData name="Mirna Mun" userId="3140dd4448bb5232" providerId="Windows Live" clId="Web-{E33D4B7D-68AE-40A5-BD7F-865021B0EFD4}" dt="2021-02-11T03:38:36.256" v="445" actId="20577"/>
          <ac:spMkLst>
            <pc:docMk/>
            <pc:sldMk cId="2206824825" sldId="258"/>
            <ac:spMk id="4" creationId="{3A518AA6-C2EE-45D3-B7BA-2346F65B8C89}"/>
          </ac:spMkLst>
        </pc:spChg>
        <pc:spChg chg="add mod">
          <ac:chgData name="Mirna Mun" userId="3140dd4448bb5232" providerId="Windows Live" clId="Web-{E33D4B7D-68AE-40A5-BD7F-865021B0EFD4}" dt="2021-02-11T03:47:11.206" v="541" actId="20577"/>
          <ac:spMkLst>
            <pc:docMk/>
            <pc:sldMk cId="2206824825" sldId="258"/>
            <ac:spMk id="5" creationId="{BE996747-D4F5-4567-8515-E4F47EBA1A7A}"/>
          </ac:spMkLst>
        </pc:spChg>
        <pc:spChg chg="add mod">
          <ac:chgData name="Mirna Mun" userId="3140dd4448bb5232" providerId="Windows Live" clId="Web-{E33D4B7D-68AE-40A5-BD7F-865021B0EFD4}" dt="2021-02-11T03:47:59.176" v="552" actId="20577"/>
          <ac:spMkLst>
            <pc:docMk/>
            <pc:sldMk cId="2206824825" sldId="258"/>
            <ac:spMk id="6" creationId="{0AD37249-8BA0-4FBC-9D66-064EFE2B6082}"/>
          </ac:spMkLst>
        </pc:spChg>
      </pc:sldChg>
      <pc:sldChg chg="addSp modSp new">
        <pc:chgData name="Mirna Mun" userId="3140dd4448bb5232" providerId="Windows Live" clId="Web-{E33D4B7D-68AE-40A5-BD7F-865021B0EFD4}" dt="2021-02-15T05:39:22.615" v="626" actId="20577"/>
        <pc:sldMkLst>
          <pc:docMk/>
          <pc:sldMk cId="1275343665" sldId="259"/>
        </pc:sldMkLst>
        <pc:spChg chg="mod">
          <ac:chgData name="Mirna Mun" userId="3140dd4448bb5232" providerId="Windows Live" clId="Web-{E33D4B7D-68AE-40A5-BD7F-865021B0EFD4}" dt="2021-02-11T03:49:12.787" v="590" actId="1076"/>
          <ac:spMkLst>
            <pc:docMk/>
            <pc:sldMk cId="1275343665" sldId="259"/>
            <ac:spMk id="2" creationId="{DE31087A-7C9C-4DC9-A3C8-E43DAB39903A}"/>
          </ac:spMkLst>
        </pc:spChg>
        <pc:spChg chg="mod">
          <ac:chgData name="Mirna Mun" userId="3140dd4448bb5232" providerId="Windows Live" clId="Web-{E33D4B7D-68AE-40A5-BD7F-865021B0EFD4}" dt="2021-02-15T05:39:22.615" v="626" actId="20577"/>
          <ac:spMkLst>
            <pc:docMk/>
            <pc:sldMk cId="1275343665" sldId="259"/>
            <ac:spMk id="3" creationId="{5CCD4C29-7420-467C-8934-EAA46585908C}"/>
          </ac:spMkLst>
        </pc:spChg>
        <pc:picChg chg="add mod">
          <ac:chgData name="Mirna Mun" userId="3140dd4448bb5232" providerId="Windows Live" clId="Web-{E33D4B7D-68AE-40A5-BD7F-865021B0EFD4}" dt="2021-02-15T05:39:08.568" v="618" actId="1076"/>
          <ac:picMkLst>
            <pc:docMk/>
            <pc:sldMk cId="1275343665" sldId="259"/>
            <ac:picMk id="4" creationId="{06F1C1EB-2357-4A0B-96AB-7617BAA02C27}"/>
          </ac:picMkLst>
        </pc:picChg>
      </pc:sldChg>
    </pc:docChg>
  </pc:docChgLst>
  <pc:docChgLst>
    <pc:chgData name="Mirna Mun" userId="3140dd4448bb5232" providerId="Windows Live" clId="Web-{3272BEB9-5D85-4286-BC8E-248B3C651234}"/>
    <pc:docChg chg="addSld delSld modSld">
      <pc:chgData name="Mirna Mun" userId="3140dd4448bb5232" providerId="Windows Live" clId="Web-{3272BEB9-5D85-4286-BC8E-248B3C651234}" dt="2021-02-26T20:15:05.509" v="785" actId="20577"/>
      <pc:docMkLst>
        <pc:docMk/>
      </pc:docMkLst>
      <pc:sldChg chg="delSp modSp">
        <pc:chgData name="Mirna Mun" userId="3140dd4448bb5232" providerId="Windows Live" clId="Web-{3272BEB9-5D85-4286-BC8E-248B3C651234}" dt="2021-02-26T20:15:05.509" v="785" actId="20577"/>
        <pc:sldMkLst>
          <pc:docMk/>
          <pc:sldMk cId="3039470160" sldId="257"/>
        </pc:sldMkLst>
        <pc:spChg chg="mod">
          <ac:chgData name="Mirna Mun" userId="3140dd4448bb5232" providerId="Windows Live" clId="Web-{3272BEB9-5D85-4286-BC8E-248B3C651234}" dt="2021-02-26T18:44:18.781" v="774" actId="20577"/>
          <ac:spMkLst>
            <pc:docMk/>
            <pc:sldMk cId="3039470160" sldId="257"/>
            <ac:spMk id="2" creationId="{DAF3543F-1FA7-4113-8E82-4AD35854F803}"/>
          </ac:spMkLst>
        </pc:spChg>
        <pc:spChg chg="mod">
          <ac:chgData name="Mirna Mun" userId="3140dd4448bb5232" providerId="Windows Live" clId="Web-{3272BEB9-5D85-4286-BC8E-248B3C651234}" dt="2021-02-26T16:51:45.182" v="542" actId="20577"/>
          <ac:spMkLst>
            <pc:docMk/>
            <pc:sldMk cId="3039470160" sldId="257"/>
            <ac:spMk id="3" creationId="{BBAABBE3-5AE9-4EDC-B2F2-9A47E825A09C}"/>
          </ac:spMkLst>
        </pc:spChg>
        <pc:spChg chg="mod">
          <ac:chgData name="Mirna Mun" userId="3140dd4448bb5232" providerId="Windows Live" clId="Web-{3272BEB9-5D85-4286-BC8E-248B3C651234}" dt="2021-02-26T20:15:05.509" v="785" actId="20577"/>
          <ac:spMkLst>
            <pc:docMk/>
            <pc:sldMk cId="3039470160" sldId="257"/>
            <ac:spMk id="8" creationId="{D19969F9-0A95-4282-8AAD-8EDA3EF5546B}"/>
          </ac:spMkLst>
        </pc:spChg>
        <pc:picChg chg="del">
          <ac:chgData name="Mirna Mun" userId="3140dd4448bb5232" providerId="Windows Live" clId="Web-{3272BEB9-5D85-4286-BC8E-248B3C651234}" dt="2021-02-26T17:57:51.144" v="581"/>
          <ac:picMkLst>
            <pc:docMk/>
            <pc:sldMk cId="3039470160" sldId="257"/>
            <ac:picMk id="4" creationId="{EEDAE7C0-B0BC-429B-ABEE-7221E97089B5}"/>
          </ac:picMkLst>
        </pc:picChg>
      </pc:sldChg>
      <pc:sldChg chg="addSp delSp modSp">
        <pc:chgData name="Mirna Mun" userId="3140dd4448bb5232" providerId="Windows Live" clId="Web-{3272BEB9-5D85-4286-BC8E-248B3C651234}" dt="2021-02-26T17:56:58.565" v="580" actId="1076"/>
        <pc:sldMkLst>
          <pc:docMk/>
          <pc:sldMk cId="1275343665" sldId="259"/>
        </pc:sldMkLst>
        <pc:spChg chg="mod">
          <ac:chgData name="Mirna Mun" userId="3140dd4448bb5232" providerId="Windows Live" clId="Web-{3272BEB9-5D85-4286-BC8E-248B3C651234}" dt="2021-02-26T17:56:58.565" v="580" actId="1076"/>
          <ac:spMkLst>
            <pc:docMk/>
            <pc:sldMk cId="1275343665" sldId="259"/>
            <ac:spMk id="2" creationId="{DE31087A-7C9C-4DC9-A3C8-E43DAB39903A}"/>
          </ac:spMkLst>
        </pc:spChg>
        <pc:spChg chg="mod">
          <ac:chgData name="Mirna Mun" userId="3140dd4448bb5232" providerId="Windows Live" clId="Web-{3272BEB9-5D85-4286-BC8E-248B3C651234}" dt="2021-02-26T16:42:11.044" v="521" actId="20577"/>
          <ac:spMkLst>
            <pc:docMk/>
            <pc:sldMk cId="1275343665" sldId="259"/>
            <ac:spMk id="3" creationId="{5CCD4C29-7420-467C-8934-EAA46585908C}"/>
          </ac:spMkLst>
        </pc:spChg>
        <pc:spChg chg="add del mod">
          <ac:chgData name="Mirna Mun" userId="3140dd4448bb5232" providerId="Windows Live" clId="Web-{3272BEB9-5D85-4286-BC8E-248B3C651234}" dt="2021-02-26T05:48:20.516" v="246"/>
          <ac:spMkLst>
            <pc:docMk/>
            <pc:sldMk cId="1275343665" sldId="259"/>
            <ac:spMk id="4" creationId="{63F5A656-72A4-4788-B1E7-D61D22911D50}"/>
          </ac:spMkLst>
        </pc:spChg>
        <pc:spChg chg="add mod">
          <ac:chgData name="Mirna Mun" userId="3140dd4448bb5232" providerId="Windows Live" clId="Web-{3272BEB9-5D85-4286-BC8E-248B3C651234}" dt="2021-02-26T16:38:50.384" v="467" actId="1076"/>
          <ac:spMkLst>
            <pc:docMk/>
            <pc:sldMk cId="1275343665" sldId="259"/>
            <ac:spMk id="4" creationId="{CF953A66-D893-477A-A383-D6F1DB17DCC7}"/>
          </ac:spMkLst>
        </pc:spChg>
        <pc:spChg chg="add mod">
          <ac:chgData name="Mirna Mun" userId="3140dd4448bb5232" providerId="Windows Live" clId="Web-{3272BEB9-5D85-4286-BC8E-248B3C651234}" dt="2021-02-26T16:39:52.182" v="497" actId="20577"/>
          <ac:spMkLst>
            <pc:docMk/>
            <pc:sldMk cId="1275343665" sldId="259"/>
            <ac:spMk id="6" creationId="{0BDEF795-FD7D-40DD-A685-6CF1A1486456}"/>
          </ac:spMkLst>
        </pc:spChg>
        <pc:spChg chg="mod">
          <ac:chgData name="Mirna Mun" userId="3140dd4448bb5232" providerId="Windows Live" clId="Web-{3272BEB9-5D85-4286-BC8E-248B3C651234}" dt="2021-02-26T16:44:43.485" v="538" actId="20577"/>
          <ac:spMkLst>
            <pc:docMk/>
            <pc:sldMk cId="1275343665" sldId="259"/>
            <ac:spMk id="26" creationId="{770F3F29-6F45-4298-9A72-0726BC0765FD}"/>
          </ac:spMkLst>
        </pc:spChg>
      </pc:sldChg>
      <pc:sldChg chg="modSp">
        <pc:chgData name="Mirna Mun" userId="3140dd4448bb5232" providerId="Windows Live" clId="Web-{3272BEB9-5D85-4286-BC8E-248B3C651234}" dt="2021-02-26T18:44:22.813" v="780" actId="20577"/>
        <pc:sldMkLst>
          <pc:docMk/>
          <pc:sldMk cId="4022590754" sldId="260"/>
        </pc:sldMkLst>
        <pc:spChg chg="mod">
          <ac:chgData name="Mirna Mun" userId="3140dd4448bb5232" providerId="Windows Live" clId="Web-{3272BEB9-5D85-4286-BC8E-248B3C651234}" dt="2021-02-26T18:44:22.813" v="780" actId="20577"/>
          <ac:spMkLst>
            <pc:docMk/>
            <pc:sldMk cId="4022590754" sldId="260"/>
            <ac:spMk id="3" creationId="{7B750EEC-201D-4AFE-97B4-6CC5BE8DC3AB}"/>
          </ac:spMkLst>
        </pc:spChg>
      </pc:sldChg>
      <pc:sldChg chg="modSp">
        <pc:chgData name="Mirna Mun" userId="3140dd4448bb5232" providerId="Windows Live" clId="Web-{3272BEB9-5D85-4286-BC8E-248B3C651234}" dt="2021-02-26T05:47:42.999" v="226" actId="20577"/>
        <pc:sldMkLst>
          <pc:docMk/>
          <pc:sldMk cId="2776679452" sldId="261"/>
        </pc:sldMkLst>
        <pc:spChg chg="mod">
          <ac:chgData name="Mirna Mun" userId="3140dd4448bb5232" providerId="Windows Live" clId="Web-{3272BEB9-5D85-4286-BC8E-248B3C651234}" dt="2021-02-26T05:47:42.999" v="226" actId="20577"/>
          <ac:spMkLst>
            <pc:docMk/>
            <pc:sldMk cId="2776679452" sldId="261"/>
            <ac:spMk id="2" creationId="{5812CDAC-4CD1-41A3-8143-97013ACDC386}"/>
          </ac:spMkLst>
        </pc:spChg>
        <pc:spChg chg="mod">
          <ac:chgData name="Mirna Mun" userId="3140dd4448bb5232" providerId="Windows Live" clId="Web-{3272BEB9-5D85-4286-BC8E-248B3C651234}" dt="2021-02-26T05:42:29.958" v="136" actId="20577"/>
          <ac:spMkLst>
            <pc:docMk/>
            <pc:sldMk cId="2776679452" sldId="261"/>
            <ac:spMk id="3" creationId="{0D4A888A-F278-463C-A14A-0CBC0277EB34}"/>
          </ac:spMkLst>
        </pc:spChg>
      </pc:sldChg>
      <pc:sldChg chg="modSp">
        <pc:chgData name="Mirna Mun" userId="3140dd4448bb5232" providerId="Windows Live" clId="Web-{3272BEB9-5D85-4286-BC8E-248B3C651234}" dt="2021-02-26T05:46:02.246" v="199" actId="20577"/>
        <pc:sldMkLst>
          <pc:docMk/>
          <pc:sldMk cId="3444935142" sldId="262"/>
        </pc:sldMkLst>
        <pc:spChg chg="mod">
          <ac:chgData name="Mirna Mun" userId="3140dd4448bb5232" providerId="Windows Live" clId="Web-{3272BEB9-5D85-4286-BC8E-248B3C651234}" dt="2021-02-26T05:46:02.246" v="199" actId="20577"/>
          <ac:spMkLst>
            <pc:docMk/>
            <pc:sldMk cId="3444935142" sldId="262"/>
            <ac:spMk id="3" creationId="{7737A48D-DC4C-4EB8-A14B-0858F2C06251}"/>
          </ac:spMkLst>
        </pc:spChg>
        <pc:spChg chg="mod">
          <ac:chgData name="Mirna Mun" userId="3140dd4448bb5232" providerId="Windows Live" clId="Web-{3272BEB9-5D85-4286-BC8E-248B3C651234}" dt="2021-02-26T05:44:59.541" v="181" actId="1076"/>
          <ac:spMkLst>
            <pc:docMk/>
            <pc:sldMk cId="3444935142" sldId="262"/>
            <ac:spMk id="8" creationId="{C624AF92-362D-495A-BAC0-8CB5958C6378}"/>
          </ac:spMkLst>
        </pc:spChg>
        <pc:cxnChg chg="mod">
          <ac:chgData name="Mirna Mun" userId="3140dd4448bb5232" providerId="Windows Live" clId="Web-{3272BEB9-5D85-4286-BC8E-248B3C651234}" dt="2021-02-26T05:44:52.681" v="180" actId="1076"/>
          <ac:cxnSpMkLst>
            <pc:docMk/>
            <pc:sldMk cId="3444935142" sldId="262"/>
            <ac:cxnSpMk id="4" creationId="{DE21DC40-C171-4A50-B3E9-433552510318}"/>
          </ac:cxnSpMkLst>
        </pc:cxnChg>
        <pc:cxnChg chg="mod">
          <ac:chgData name="Mirna Mun" userId="3140dd4448bb5232" providerId="Windows Live" clId="Web-{3272BEB9-5D85-4286-BC8E-248B3C651234}" dt="2021-02-26T05:44:47.994" v="178" actId="1076"/>
          <ac:cxnSpMkLst>
            <pc:docMk/>
            <pc:sldMk cId="3444935142" sldId="262"/>
            <ac:cxnSpMk id="5" creationId="{B79B3E9E-7B51-43E1-9039-DFFAAE5DAE5A}"/>
          </ac:cxnSpMkLst>
        </pc:cxnChg>
        <pc:cxnChg chg="mod">
          <ac:chgData name="Mirna Mun" userId="3140dd4448bb5232" providerId="Windows Live" clId="Web-{3272BEB9-5D85-4286-BC8E-248B3C651234}" dt="2021-02-26T05:44:50.119" v="179" actId="1076"/>
          <ac:cxnSpMkLst>
            <pc:docMk/>
            <pc:sldMk cId="3444935142" sldId="262"/>
            <ac:cxnSpMk id="6" creationId="{55AB14BA-740F-40ED-9444-03B1D10C417E}"/>
          </ac:cxnSpMkLst>
        </pc:cxnChg>
        <pc:cxnChg chg="mod">
          <ac:chgData name="Mirna Mun" userId="3140dd4448bb5232" providerId="Windows Live" clId="Web-{3272BEB9-5D85-4286-BC8E-248B3C651234}" dt="2021-02-26T05:44:39.197" v="176" actId="1076"/>
          <ac:cxnSpMkLst>
            <pc:docMk/>
            <pc:sldMk cId="3444935142" sldId="262"/>
            <ac:cxnSpMk id="7" creationId="{D6C1F707-477C-4423-9E65-857551DF4FEA}"/>
          </ac:cxnSpMkLst>
        </pc:cxnChg>
      </pc:sldChg>
      <pc:sldChg chg="addSp delSp modSp">
        <pc:chgData name="Mirna Mun" userId="3140dd4448bb5232" providerId="Windows Live" clId="Web-{3272BEB9-5D85-4286-BC8E-248B3C651234}" dt="2021-02-26T18:19:56.719" v="733" actId="1076"/>
        <pc:sldMkLst>
          <pc:docMk/>
          <pc:sldMk cId="311131721" sldId="263"/>
        </pc:sldMkLst>
        <pc:spChg chg="mod">
          <ac:chgData name="Mirna Mun" userId="3140dd4448bb5232" providerId="Windows Live" clId="Web-{3272BEB9-5D85-4286-BC8E-248B3C651234}" dt="2021-02-26T17:59:54.225" v="593" actId="1076"/>
          <ac:spMkLst>
            <pc:docMk/>
            <pc:sldMk cId="311131721" sldId="263"/>
            <ac:spMk id="2" creationId="{79B27972-6749-4D62-B10B-53A8800A28A5}"/>
          </ac:spMkLst>
        </pc:spChg>
        <pc:spChg chg="add del">
          <ac:chgData name="Mirna Mun" userId="3140dd4448bb5232" providerId="Windows Live" clId="Web-{3272BEB9-5D85-4286-BC8E-248B3C651234}" dt="2021-02-26T05:54:52.035" v="363"/>
          <ac:spMkLst>
            <pc:docMk/>
            <pc:sldMk cId="311131721" sldId="263"/>
            <ac:spMk id="3" creationId="{9E66627A-091A-4F8D-96AB-01090DD3B3A8}"/>
          </ac:spMkLst>
        </pc:spChg>
        <pc:spChg chg="add del mod ord">
          <ac:chgData name="Mirna Mun" userId="3140dd4448bb5232" providerId="Windows Live" clId="Web-{3272BEB9-5D85-4286-BC8E-248B3C651234}" dt="2021-02-26T05:57:35.061" v="382"/>
          <ac:spMkLst>
            <pc:docMk/>
            <pc:sldMk cId="311131721" sldId="263"/>
            <ac:spMk id="5" creationId="{90F22DBF-0984-45FA-B4C0-A09E8232C855}"/>
          </ac:spMkLst>
        </pc:spChg>
        <pc:spChg chg="add del">
          <ac:chgData name="Mirna Mun" userId="3140dd4448bb5232" providerId="Windows Live" clId="Web-{3272BEB9-5D85-4286-BC8E-248B3C651234}" dt="2021-02-26T18:00:38.569" v="598"/>
          <ac:spMkLst>
            <pc:docMk/>
            <pc:sldMk cId="311131721" sldId="263"/>
            <ac:spMk id="7" creationId="{F23F5E30-61FE-457C-967F-F7AFEF56F330}"/>
          </ac:spMkLst>
        </pc:spChg>
        <pc:spChg chg="add del">
          <ac:chgData name="Mirna Mun" userId="3140dd4448bb5232" providerId="Windows Live" clId="Web-{3272BEB9-5D85-4286-BC8E-248B3C651234}" dt="2021-02-26T18:00:35.600" v="597"/>
          <ac:spMkLst>
            <pc:docMk/>
            <pc:sldMk cId="311131721" sldId="263"/>
            <ac:spMk id="8" creationId="{20A8ED7A-2479-40D3-8A82-C4826C848688}"/>
          </ac:spMkLst>
        </pc:spChg>
        <pc:spChg chg="add del">
          <ac:chgData name="Mirna Mun" userId="3140dd4448bb5232" providerId="Windows Live" clId="Web-{3272BEB9-5D85-4286-BC8E-248B3C651234}" dt="2021-02-26T05:57:33.155" v="381"/>
          <ac:spMkLst>
            <pc:docMk/>
            <pc:sldMk cId="311131721" sldId="263"/>
            <ac:spMk id="8" creationId="{E6CD4928-9A9F-4D96-A8E9-7E4DB1F88CE1}"/>
          </ac:spMkLst>
        </pc:spChg>
        <pc:spChg chg="add del mod">
          <ac:chgData name="Mirna Mun" userId="3140dd4448bb5232" providerId="Windows Live" clId="Web-{3272BEB9-5D85-4286-BC8E-248B3C651234}" dt="2021-02-26T18:03:37.573" v="616"/>
          <ac:spMkLst>
            <pc:docMk/>
            <pc:sldMk cId="311131721" sldId="263"/>
            <ac:spMk id="9" creationId="{D72FE91F-259B-4106-94AA-4D012BD3A667}"/>
          </ac:spMkLst>
        </pc:spChg>
        <pc:graphicFrameChg chg="add del modGraphic">
          <ac:chgData name="Mirna Mun" userId="3140dd4448bb5232" providerId="Windows Live" clId="Web-{3272BEB9-5D85-4286-BC8E-248B3C651234}" dt="2021-02-26T18:04:10.089" v="620"/>
          <ac:graphicFrameMkLst>
            <pc:docMk/>
            <pc:sldMk cId="311131721" sldId="263"/>
            <ac:graphicFrameMk id="10" creationId="{2D5202A9-A02F-49ED-9FAB-6F71FB89C3A5}"/>
          </ac:graphicFrameMkLst>
        </pc:graphicFrameChg>
        <pc:picChg chg="mod">
          <ac:chgData name="Mirna Mun" userId="3140dd4448bb5232" providerId="Windows Live" clId="Web-{3272BEB9-5D85-4286-BC8E-248B3C651234}" dt="2021-02-26T18:19:48.500" v="732"/>
          <ac:picMkLst>
            <pc:docMk/>
            <pc:sldMk cId="311131721" sldId="263"/>
            <ac:picMk id="4" creationId="{AF7796E0-F6C1-4F30-B239-88C7A4F08561}"/>
          </ac:picMkLst>
        </pc:picChg>
        <pc:inkChg chg="add del mod">
          <ac:chgData name="Mirna Mun" userId="3140dd4448bb5232" providerId="Windows Live" clId="Web-{3272BEB9-5D85-4286-BC8E-248B3C651234}" dt="2021-02-26T17:59:19.521" v="589"/>
          <ac:inkMkLst>
            <pc:docMk/>
            <pc:sldMk cId="311131721" sldId="263"/>
            <ac:inkMk id="3" creationId="{B0389C80-9877-4807-B4FD-9A02D672623D}"/>
          </ac:inkMkLst>
        </pc:inkChg>
        <pc:inkChg chg="add del">
          <ac:chgData name="Mirna Mun" userId="3140dd4448bb5232" providerId="Windows Live" clId="Web-{3272BEB9-5D85-4286-BC8E-248B3C651234}" dt="2021-02-26T17:59:59.881" v="595"/>
          <ac:inkMkLst>
            <pc:docMk/>
            <pc:sldMk cId="311131721" sldId="263"/>
            <ac:inkMk id="5" creationId="{9E51A6DB-6867-4108-A3E8-BBE0F3CF434E}"/>
          </ac:inkMkLst>
        </pc:inkChg>
        <pc:inkChg chg="add del">
          <ac:chgData name="Mirna Mun" userId="3140dd4448bb5232" providerId="Windows Live" clId="Web-{3272BEB9-5D85-4286-BC8E-248B3C651234}" dt="2021-02-26T17:59:57.521" v="594"/>
          <ac:inkMkLst>
            <pc:docMk/>
            <pc:sldMk cId="311131721" sldId="263"/>
            <ac:inkMk id="6" creationId="{05FF0073-BAF2-42F8-8651-AE8D89BA883D}"/>
          </ac:inkMkLst>
        </pc:inkChg>
        <pc:inkChg chg="add del">
          <ac:chgData name="Mirna Mun" userId="3140dd4448bb5232" providerId="Windows Live" clId="Web-{3272BEB9-5D85-4286-BC8E-248B3C651234}" dt="2021-02-26T05:56:18.184" v="376"/>
          <ac:inkMkLst>
            <pc:docMk/>
            <pc:sldMk cId="311131721" sldId="263"/>
            <ac:inkMk id="6" creationId="{55E8DBF5-F440-46AB-9AE4-8F96F21FCF20}"/>
          </ac:inkMkLst>
        </pc:inkChg>
        <pc:inkChg chg="add del">
          <ac:chgData name="Mirna Mun" userId="3140dd4448bb5232" providerId="Windows Live" clId="Web-{3272BEB9-5D85-4286-BC8E-248B3C651234}" dt="2021-02-26T05:56:15.871" v="375"/>
          <ac:inkMkLst>
            <pc:docMk/>
            <pc:sldMk cId="311131721" sldId="263"/>
            <ac:inkMk id="7" creationId="{AF8CDB5A-469F-41B1-B8A1-F718EB2B36BB}"/>
          </ac:inkMkLst>
        </pc:inkChg>
        <pc:cxnChg chg="add mod">
          <ac:chgData name="Mirna Mun" userId="3140dd4448bb5232" providerId="Windows Live" clId="Web-{3272BEB9-5D85-4286-BC8E-248B3C651234}" dt="2021-02-26T18:19:56.719" v="733" actId="1076"/>
          <ac:cxnSpMkLst>
            <pc:docMk/>
            <pc:sldMk cId="311131721" sldId="263"/>
            <ac:cxnSpMk id="11" creationId="{076E1004-83A9-4FA1-BEEE-C9E2BB09F4C9}"/>
          </ac:cxnSpMkLst>
        </pc:cxnChg>
      </pc:sldChg>
      <pc:sldChg chg="addSp delSp modSp">
        <pc:chgData name="Mirna Mun" userId="3140dd4448bb5232" providerId="Windows Live" clId="Web-{3272BEB9-5D85-4286-BC8E-248B3C651234}" dt="2021-02-26T18:20:14.938" v="734"/>
        <pc:sldMkLst>
          <pc:docMk/>
          <pc:sldMk cId="273945032" sldId="264"/>
        </pc:sldMkLst>
        <pc:spChg chg="add del">
          <ac:chgData name="Mirna Mun" userId="3140dd4448bb5232" providerId="Windows Live" clId="Web-{3272BEB9-5D85-4286-BC8E-248B3C651234}" dt="2021-02-26T18:02:10.524" v="600"/>
          <ac:spMkLst>
            <pc:docMk/>
            <pc:sldMk cId="273945032" sldId="264"/>
            <ac:spMk id="3" creationId="{999807AE-015A-40DE-8198-583F5D36A41D}"/>
          </ac:spMkLst>
        </pc:spChg>
        <pc:picChg chg="mod">
          <ac:chgData name="Mirna Mun" userId="3140dd4448bb5232" providerId="Windows Live" clId="Web-{3272BEB9-5D85-4286-BC8E-248B3C651234}" dt="2021-02-26T18:20:14.938" v="734"/>
          <ac:picMkLst>
            <pc:docMk/>
            <pc:sldMk cId="273945032" sldId="264"/>
            <ac:picMk id="4" creationId="{5ACCA907-F3FE-411D-91F7-53B816E95D47}"/>
          </ac:picMkLst>
        </pc:picChg>
        <pc:cxnChg chg="add del mod">
          <ac:chgData name="Mirna Mun" userId="3140dd4448bb5232" providerId="Windows Live" clId="Web-{3272BEB9-5D85-4286-BC8E-248B3C651234}" dt="2021-02-26T18:06:56.593" v="637"/>
          <ac:cxnSpMkLst>
            <pc:docMk/>
            <pc:sldMk cId="273945032" sldId="264"/>
            <ac:cxnSpMk id="6" creationId="{CA2B5D3B-CE3F-48B6-B511-2267EB599E6A}"/>
          </ac:cxnSpMkLst>
        </pc:cxnChg>
        <pc:cxnChg chg="add mod">
          <ac:chgData name="Mirna Mun" userId="3140dd4448bb5232" providerId="Windows Live" clId="Web-{3272BEB9-5D85-4286-BC8E-248B3C651234}" dt="2021-02-26T18:07:40.094" v="643" actId="1076"/>
          <ac:cxnSpMkLst>
            <pc:docMk/>
            <pc:sldMk cId="273945032" sldId="264"/>
            <ac:cxnSpMk id="7" creationId="{E1DE0B4C-47DB-45EC-9D75-B481814C3A2B}"/>
          </ac:cxnSpMkLst>
        </pc:cxnChg>
        <pc:cxnChg chg="add mod">
          <ac:chgData name="Mirna Mun" userId="3140dd4448bb5232" providerId="Windows Live" clId="Web-{3272BEB9-5D85-4286-BC8E-248B3C651234}" dt="2021-02-26T18:07:34.734" v="642" actId="1076"/>
          <ac:cxnSpMkLst>
            <pc:docMk/>
            <pc:sldMk cId="273945032" sldId="264"/>
            <ac:cxnSpMk id="8" creationId="{8191574E-093E-4DFD-A96D-F2245F332E25}"/>
          </ac:cxnSpMkLst>
        </pc:cxnChg>
        <pc:cxnChg chg="add del mod">
          <ac:chgData name="Mirna Mun" userId="3140dd4448bb5232" providerId="Windows Live" clId="Web-{3272BEB9-5D85-4286-BC8E-248B3C651234}" dt="2021-02-26T18:08:59.424" v="654"/>
          <ac:cxnSpMkLst>
            <pc:docMk/>
            <pc:sldMk cId="273945032" sldId="264"/>
            <ac:cxnSpMk id="9" creationId="{A137D220-C553-4DB6-AF4C-DD915CCCF64B}"/>
          </ac:cxnSpMkLst>
        </pc:cxnChg>
        <pc:cxnChg chg="add mod">
          <ac:chgData name="Mirna Mun" userId="3140dd4448bb5232" providerId="Windows Live" clId="Web-{3272BEB9-5D85-4286-BC8E-248B3C651234}" dt="2021-02-26T18:10:25.113" v="662" actId="1076"/>
          <ac:cxnSpMkLst>
            <pc:docMk/>
            <pc:sldMk cId="273945032" sldId="264"/>
            <ac:cxnSpMk id="10" creationId="{057A3EBD-D4BE-440F-BE4C-5A3DB23C11E0}"/>
          </ac:cxnSpMkLst>
        </pc:cxnChg>
      </pc:sldChg>
      <pc:sldChg chg="addSp modSp">
        <pc:chgData name="Mirna Mun" userId="3140dd4448bb5232" providerId="Windows Live" clId="Web-{3272BEB9-5D85-4286-BC8E-248B3C651234}" dt="2021-02-26T18:20:32.923" v="736"/>
        <pc:sldMkLst>
          <pc:docMk/>
          <pc:sldMk cId="1198656114" sldId="265"/>
        </pc:sldMkLst>
        <pc:picChg chg="mod">
          <ac:chgData name="Mirna Mun" userId="3140dd4448bb5232" providerId="Windows Live" clId="Web-{3272BEB9-5D85-4286-BC8E-248B3C651234}" dt="2021-02-26T18:20:32.923" v="736"/>
          <ac:picMkLst>
            <pc:docMk/>
            <pc:sldMk cId="1198656114" sldId="265"/>
            <ac:picMk id="4" creationId="{FA98E1F0-82AA-47B6-B891-4EDF243344BB}"/>
          </ac:picMkLst>
        </pc:picChg>
        <pc:cxnChg chg="add mod">
          <ac:chgData name="Mirna Mun" userId="3140dd4448bb5232" providerId="Windows Live" clId="Web-{3272BEB9-5D85-4286-BC8E-248B3C651234}" dt="2021-02-26T18:10:57.161" v="666" actId="14100"/>
          <ac:cxnSpMkLst>
            <pc:docMk/>
            <pc:sldMk cId="1198656114" sldId="265"/>
            <ac:cxnSpMk id="3" creationId="{D99DA6F6-217E-4942-85F9-D40680268922}"/>
          </ac:cxnSpMkLst>
        </pc:cxnChg>
      </pc:sldChg>
      <pc:sldChg chg="addSp modSp">
        <pc:chgData name="Mirna Mun" userId="3140dd4448bb5232" providerId="Windows Live" clId="Web-{3272BEB9-5D85-4286-BC8E-248B3C651234}" dt="2021-02-26T18:20:46.564" v="737"/>
        <pc:sldMkLst>
          <pc:docMk/>
          <pc:sldMk cId="3828052068" sldId="266"/>
        </pc:sldMkLst>
        <pc:picChg chg="mod">
          <ac:chgData name="Mirna Mun" userId="3140dd4448bb5232" providerId="Windows Live" clId="Web-{3272BEB9-5D85-4286-BC8E-248B3C651234}" dt="2021-02-26T18:20:46.564" v="737"/>
          <ac:picMkLst>
            <pc:docMk/>
            <pc:sldMk cId="3828052068" sldId="266"/>
            <ac:picMk id="7" creationId="{BDA5D3E6-2445-49EF-B47A-0AA591088DFA}"/>
          </ac:picMkLst>
        </pc:picChg>
        <pc:cxnChg chg="add mod">
          <ac:chgData name="Mirna Mun" userId="3140dd4448bb5232" providerId="Windows Live" clId="Web-{3272BEB9-5D85-4286-BC8E-248B3C651234}" dt="2021-02-26T18:11:23.192" v="670" actId="14100"/>
          <ac:cxnSpMkLst>
            <pc:docMk/>
            <pc:sldMk cId="3828052068" sldId="266"/>
            <ac:cxnSpMk id="3" creationId="{A00AAE32-D963-4069-963F-4984E33BAC51}"/>
          </ac:cxnSpMkLst>
        </pc:cxnChg>
        <pc:cxnChg chg="add mod">
          <ac:chgData name="Mirna Mun" userId="3140dd4448bb5232" providerId="Windows Live" clId="Web-{3272BEB9-5D85-4286-BC8E-248B3C651234}" dt="2021-02-26T18:11:39.521" v="673" actId="1076"/>
          <ac:cxnSpMkLst>
            <pc:docMk/>
            <pc:sldMk cId="3828052068" sldId="266"/>
            <ac:cxnSpMk id="6" creationId="{16CC3E5D-D53C-4D9E-BECB-2CFC550A065F}"/>
          </ac:cxnSpMkLst>
        </pc:cxnChg>
      </pc:sldChg>
      <pc:sldChg chg="addSp delSp modSp">
        <pc:chgData name="Mirna Mun" userId="3140dd4448bb5232" providerId="Windows Live" clId="Web-{3272BEB9-5D85-4286-BC8E-248B3C651234}" dt="2021-02-26T18:24:19.678" v="763" actId="20577"/>
        <pc:sldMkLst>
          <pc:docMk/>
          <pc:sldMk cId="1099859125" sldId="267"/>
        </pc:sldMkLst>
        <pc:spChg chg="mod">
          <ac:chgData name="Mirna Mun" userId="3140dd4448bb5232" providerId="Windows Live" clId="Web-{3272BEB9-5D85-4286-BC8E-248B3C651234}" dt="2021-02-26T18:24:19.678" v="763" actId="20577"/>
          <ac:spMkLst>
            <pc:docMk/>
            <pc:sldMk cId="1099859125" sldId="267"/>
            <ac:spMk id="2" creationId="{F1459A30-977E-4E2F-AA90-85F4ED47C202}"/>
          </ac:spMkLst>
        </pc:spChg>
        <pc:picChg chg="mod">
          <ac:chgData name="Mirna Mun" userId="3140dd4448bb5232" providerId="Windows Live" clId="Web-{3272BEB9-5D85-4286-BC8E-248B3C651234}" dt="2021-02-26T18:20:53.314" v="738"/>
          <ac:picMkLst>
            <pc:docMk/>
            <pc:sldMk cId="1099859125" sldId="267"/>
            <ac:picMk id="4" creationId="{2A26EA2A-52AD-4A7D-A073-29541D06A266}"/>
          </ac:picMkLst>
        </pc:picChg>
        <pc:cxnChg chg="add del">
          <ac:chgData name="Mirna Mun" userId="3140dd4448bb5232" providerId="Windows Live" clId="Web-{3272BEB9-5D85-4286-BC8E-248B3C651234}" dt="2021-02-26T18:11:49.771" v="675"/>
          <ac:cxnSpMkLst>
            <pc:docMk/>
            <pc:sldMk cId="1099859125" sldId="267"/>
            <ac:cxnSpMk id="3" creationId="{EE5C7AAE-F6C0-4B75-9544-6D15CB4F65FB}"/>
          </ac:cxnSpMkLst>
        </pc:cxnChg>
        <pc:cxnChg chg="add mod">
          <ac:chgData name="Mirna Mun" userId="3140dd4448bb5232" providerId="Windows Live" clId="Web-{3272BEB9-5D85-4286-BC8E-248B3C651234}" dt="2021-02-26T18:12:08.850" v="679" actId="1076"/>
          <ac:cxnSpMkLst>
            <pc:docMk/>
            <pc:sldMk cId="1099859125" sldId="267"/>
            <ac:cxnSpMk id="7" creationId="{DD5586B9-B455-4F65-91F2-8B9103FF76A6}"/>
          </ac:cxnSpMkLst>
        </pc:cxnChg>
        <pc:cxnChg chg="add mod">
          <ac:chgData name="Mirna Mun" userId="3140dd4448bb5232" providerId="Windows Live" clId="Web-{3272BEB9-5D85-4286-BC8E-248B3C651234}" dt="2021-02-26T18:12:15.209" v="681" actId="1076"/>
          <ac:cxnSpMkLst>
            <pc:docMk/>
            <pc:sldMk cId="1099859125" sldId="267"/>
            <ac:cxnSpMk id="8" creationId="{75ADFF6D-32A1-4763-896E-C45CA9DB7D6C}"/>
          </ac:cxnSpMkLst>
        </pc:cxnChg>
      </pc:sldChg>
      <pc:sldChg chg="addSp modSp">
        <pc:chgData name="Mirna Mun" userId="3140dd4448bb5232" providerId="Windows Live" clId="Web-{3272BEB9-5D85-4286-BC8E-248B3C651234}" dt="2021-02-26T18:21:25.486" v="741"/>
        <pc:sldMkLst>
          <pc:docMk/>
          <pc:sldMk cId="78717571" sldId="268"/>
        </pc:sldMkLst>
        <pc:picChg chg="mod">
          <ac:chgData name="Mirna Mun" userId="3140dd4448bb5232" providerId="Windows Live" clId="Web-{3272BEB9-5D85-4286-BC8E-248B3C651234}" dt="2021-02-26T18:21:25.486" v="741"/>
          <ac:picMkLst>
            <pc:docMk/>
            <pc:sldMk cId="78717571" sldId="268"/>
            <ac:picMk id="4" creationId="{2F0656D1-BFDE-4812-8014-6B85D517924C}"/>
          </ac:picMkLst>
        </pc:picChg>
        <pc:cxnChg chg="add mod">
          <ac:chgData name="Mirna Mun" userId="3140dd4448bb5232" providerId="Windows Live" clId="Web-{3272BEB9-5D85-4286-BC8E-248B3C651234}" dt="2021-02-26T18:13:14.757" v="686" actId="1076"/>
          <ac:cxnSpMkLst>
            <pc:docMk/>
            <pc:sldMk cId="78717571" sldId="268"/>
            <ac:cxnSpMk id="3" creationId="{A8FEA892-3FF0-4CEE-9F86-AEAA6F101089}"/>
          </ac:cxnSpMkLst>
        </pc:cxnChg>
      </pc:sldChg>
      <pc:sldChg chg="addSp modSp">
        <pc:chgData name="Mirna Mun" userId="3140dd4448bb5232" providerId="Windows Live" clId="Web-{3272BEB9-5D85-4286-BC8E-248B3C651234}" dt="2021-02-26T18:21:11.721" v="740"/>
        <pc:sldMkLst>
          <pc:docMk/>
          <pc:sldMk cId="2704836499" sldId="269"/>
        </pc:sldMkLst>
        <pc:picChg chg="mod">
          <ac:chgData name="Mirna Mun" userId="3140dd4448bb5232" providerId="Windows Live" clId="Web-{3272BEB9-5D85-4286-BC8E-248B3C651234}" dt="2021-02-26T18:21:11.721" v="740"/>
          <ac:picMkLst>
            <pc:docMk/>
            <pc:sldMk cId="2704836499" sldId="269"/>
            <ac:picMk id="4" creationId="{6F900D78-AB3A-47D2-A262-65DACFBBD272}"/>
          </ac:picMkLst>
        </pc:picChg>
        <pc:cxnChg chg="add mod">
          <ac:chgData name="Mirna Mun" userId="3140dd4448bb5232" providerId="Windows Live" clId="Web-{3272BEB9-5D85-4286-BC8E-248B3C651234}" dt="2021-02-26T18:12:43.725" v="683" actId="1076"/>
          <ac:cxnSpMkLst>
            <pc:docMk/>
            <pc:sldMk cId="2704836499" sldId="269"/>
            <ac:cxnSpMk id="3" creationId="{818C4E6A-A763-4B7C-980B-38B4F0A74E8D}"/>
          </ac:cxnSpMkLst>
        </pc:cxnChg>
      </pc:sldChg>
      <pc:sldChg chg="addSp modSp">
        <pc:chgData name="Mirna Mun" userId="3140dd4448bb5232" providerId="Windows Live" clId="Web-{3272BEB9-5D85-4286-BC8E-248B3C651234}" dt="2021-02-26T18:24:32.662" v="766" actId="20577"/>
        <pc:sldMkLst>
          <pc:docMk/>
          <pc:sldMk cId="3533758043" sldId="270"/>
        </pc:sldMkLst>
        <pc:spChg chg="mod">
          <ac:chgData name="Mirna Mun" userId="3140dd4448bb5232" providerId="Windows Live" clId="Web-{3272BEB9-5D85-4286-BC8E-248B3C651234}" dt="2021-02-26T18:24:32.662" v="766" actId="20577"/>
          <ac:spMkLst>
            <pc:docMk/>
            <pc:sldMk cId="3533758043" sldId="270"/>
            <ac:spMk id="2" creationId="{DD5F64C5-A052-46D3-A748-9F82EAC1576D}"/>
          </ac:spMkLst>
        </pc:spChg>
        <pc:picChg chg="mod">
          <ac:chgData name="Mirna Mun" userId="3140dd4448bb5232" providerId="Windows Live" clId="Web-{3272BEB9-5D85-4286-BC8E-248B3C651234}" dt="2021-02-26T18:21:34.424" v="742"/>
          <ac:picMkLst>
            <pc:docMk/>
            <pc:sldMk cId="3533758043" sldId="270"/>
            <ac:picMk id="4" creationId="{4FC4F2FD-4F40-4CC1-9A6C-E3FA3C122934}"/>
          </ac:picMkLst>
        </pc:picChg>
        <pc:cxnChg chg="add mod">
          <ac:chgData name="Mirna Mun" userId="3140dd4448bb5232" providerId="Windows Live" clId="Web-{3272BEB9-5D85-4286-BC8E-248B3C651234}" dt="2021-02-26T18:13:37.680" v="690" actId="1076"/>
          <ac:cxnSpMkLst>
            <pc:docMk/>
            <pc:sldMk cId="3533758043" sldId="270"/>
            <ac:cxnSpMk id="3" creationId="{B37971F1-8F06-4415-BE7C-9C55D0A6B263}"/>
          </ac:cxnSpMkLst>
        </pc:cxnChg>
        <pc:cxnChg chg="add mod">
          <ac:chgData name="Mirna Mun" userId="3140dd4448bb5232" providerId="Windows Live" clId="Web-{3272BEB9-5D85-4286-BC8E-248B3C651234}" dt="2021-02-26T18:14:05.758" v="694" actId="1076"/>
          <ac:cxnSpMkLst>
            <pc:docMk/>
            <pc:sldMk cId="3533758043" sldId="270"/>
            <ac:cxnSpMk id="6" creationId="{237584FF-FC07-46A6-A8D0-F563F9050A68}"/>
          </ac:cxnSpMkLst>
        </pc:cxnChg>
      </pc:sldChg>
      <pc:sldChg chg="addSp modSp">
        <pc:chgData name="Mirna Mun" userId="3140dd4448bb5232" providerId="Windows Live" clId="Web-{3272BEB9-5D85-4286-BC8E-248B3C651234}" dt="2021-02-26T18:21:42.143" v="743"/>
        <pc:sldMkLst>
          <pc:docMk/>
          <pc:sldMk cId="1522932450" sldId="271"/>
        </pc:sldMkLst>
        <pc:picChg chg="mod">
          <ac:chgData name="Mirna Mun" userId="3140dd4448bb5232" providerId="Windows Live" clId="Web-{3272BEB9-5D85-4286-BC8E-248B3C651234}" dt="2021-02-26T18:21:42.143" v="743"/>
          <ac:picMkLst>
            <pc:docMk/>
            <pc:sldMk cId="1522932450" sldId="271"/>
            <ac:picMk id="4" creationId="{2BABAC19-1A70-4CEA-B6AB-AA487B6D030C}"/>
          </ac:picMkLst>
        </pc:picChg>
        <pc:cxnChg chg="add mod">
          <ac:chgData name="Mirna Mun" userId="3140dd4448bb5232" providerId="Windows Live" clId="Web-{3272BEB9-5D85-4286-BC8E-248B3C651234}" dt="2021-02-26T18:14:47.853" v="700" actId="1076"/>
          <ac:cxnSpMkLst>
            <pc:docMk/>
            <pc:sldMk cId="1522932450" sldId="271"/>
            <ac:cxnSpMk id="3" creationId="{41AE5470-6897-452B-A0E6-5880044D1814}"/>
          </ac:cxnSpMkLst>
        </pc:cxnChg>
        <pc:cxnChg chg="add mod">
          <ac:chgData name="Mirna Mun" userId="3140dd4448bb5232" providerId="Windows Live" clId="Web-{3272BEB9-5D85-4286-BC8E-248B3C651234}" dt="2021-02-26T18:14:45.087" v="699" actId="1076"/>
          <ac:cxnSpMkLst>
            <pc:docMk/>
            <pc:sldMk cId="1522932450" sldId="271"/>
            <ac:cxnSpMk id="7" creationId="{B60F5246-D8F8-431C-ADF4-B5D9E0F6458B}"/>
          </ac:cxnSpMkLst>
        </pc:cxnChg>
        <pc:cxnChg chg="add mod">
          <ac:chgData name="Mirna Mun" userId="3140dd4448bb5232" providerId="Windows Live" clId="Web-{3272BEB9-5D85-4286-BC8E-248B3C651234}" dt="2021-02-26T18:15:03.713" v="703" actId="1076"/>
          <ac:cxnSpMkLst>
            <pc:docMk/>
            <pc:sldMk cId="1522932450" sldId="271"/>
            <ac:cxnSpMk id="9" creationId="{140D976E-D1C8-4A2A-A3F4-A34FBE30001F}"/>
          </ac:cxnSpMkLst>
        </pc:cxnChg>
        <pc:cxnChg chg="add mod">
          <ac:chgData name="Mirna Mun" userId="3140dd4448bb5232" providerId="Windows Live" clId="Web-{3272BEB9-5D85-4286-BC8E-248B3C651234}" dt="2021-02-26T18:15:23.760" v="705" actId="1076"/>
          <ac:cxnSpMkLst>
            <pc:docMk/>
            <pc:sldMk cId="1522932450" sldId="271"/>
            <ac:cxnSpMk id="10" creationId="{8140B187-CD2A-47D3-AB93-2A40475C86A8}"/>
          </ac:cxnSpMkLst>
        </pc:cxnChg>
        <pc:cxnChg chg="add mod">
          <ac:chgData name="Mirna Mun" userId="3140dd4448bb5232" providerId="Windows Live" clId="Web-{3272BEB9-5D85-4286-BC8E-248B3C651234}" dt="2021-02-26T18:15:51.276" v="708" actId="1076"/>
          <ac:cxnSpMkLst>
            <pc:docMk/>
            <pc:sldMk cId="1522932450" sldId="271"/>
            <ac:cxnSpMk id="12" creationId="{C2EC2A6C-AD2D-4530-B6BF-E5D81BA79E17}"/>
          </ac:cxnSpMkLst>
        </pc:cxnChg>
      </pc:sldChg>
      <pc:sldChg chg="modSp">
        <pc:chgData name="Mirna Mun" userId="3140dd4448bb5232" providerId="Windows Live" clId="Web-{3272BEB9-5D85-4286-BC8E-248B3C651234}" dt="2021-02-26T18:21:49.331" v="744"/>
        <pc:sldMkLst>
          <pc:docMk/>
          <pc:sldMk cId="1970366938" sldId="272"/>
        </pc:sldMkLst>
        <pc:picChg chg="mod">
          <ac:chgData name="Mirna Mun" userId="3140dd4448bb5232" providerId="Windows Live" clId="Web-{3272BEB9-5D85-4286-BC8E-248B3C651234}" dt="2021-02-26T18:21:49.331" v="744"/>
          <ac:picMkLst>
            <pc:docMk/>
            <pc:sldMk cId="1970366938" sldId="272"/>
            <ac:picMk id="4" creationId="{F419BEF4-B8F9-46A5-930C-C00E63619C84}"/>
          </ac:picMkLst>
        </pc:picChg>
      </pc:sldChg>
      <pc:sldChg chg="modSp">
        <pc:chgData name="Mirna Mun" userId="3140dd4448bb5232" providerId="Windows Live" clId="Web-{3272BEB9-5D85-4286-BC8E-248B3C651234}" dt="2021-02-26T17:20:26.032" v="576" actId="20577"/>
        <pc:sldMkLst>
          <pc:docMk/>
          <pc:sldMk cId="2705484457" sldId="273"/>
        </pc:sldMkLst>
        <pc:spChg chg="mod">
          <ac:chgData name="Mirna Mun" userId="3140dd4448bb5232" providerId="Windows Live" clId="Web-{3272BEB9-5D85-4286-BC8E-248B3C651234}" dt="2021-02-26T05:35:45.136" v="24" actId="1076"/>
          <ac:spMkLst>
            <pc:docMk/>
            <pc:sldMk cId="2705484457" sldId="273"/>
            <ac:spMk id="2" creationId="{15BA588F-8DA9-4C4B-8F4D-C2FBA861FD01}"/>
          </ac:spMkLst>
        </pc:spChg>
        <pc:graphicFrameChg chg="modGraphic">
          <ac:chgData name="Mirna Mun" userId="3140dd4448bb5232" providerId="Windows Live" clId="Web-{3272BEB9-5D85-4286-BC8E-248B3C651234}" dt="2021-02-26T17:20:26.032" v="576" actId="20577"/>
          <ac:graphicFrameMkLst>
            <pc:docMk/>
            <pc:sldMk cId="2705484457" sldId="273"/>
            <ac:graphicFrameMk id="25" creationId="{39A91A2C-5722-4A81-BFCB-4F9AC1BB16EA}"/>
          </ac:graphicFrameMkLst>
        </pc:graphicFrameChg>
      </pc:sldChg>
      <pc:sldChg chg="modSp del">
        <pc:chgData name="Mirna Mun" userId="3140dd4448bb5232" providerId="Windows Live" clId="Web-{3272BEB9-5D85-4286-BC8E-248B3C651234}" dt="2021-02-26T05:54:03.033" v="341"/>
        <pc:sldMkLst>
          <pc:docMk/>
          <pc:sldMk cId="1797980169" sldId="274"/>
        </pc:sldMkLst>
        <pc:spChg chg="mod">
          <ac:chgData name="Mirna Mun" userId="3140dd4448bb5232" providerId="Windows Live" clId="Web-{3272BEB9-5D85-4286-BC8E-248B3C651234}" dt="2021-02-26T05:46:56.264" v="208" actId="20577"/>
          <ac:spMkLst>
            <pc:docMk/>
            <pc:sldMk cId="1797980169" sldId="274"/>
            <ac:spMk id="3" creationId="{1DF3BD4F-D4F8-4123-99FB-D45AF4AAEF1E}"/>
          </ac:spMkLst>
        </pc:spChg>
      </pc:sldChg>
      <pc:sldChg chg="modSp new del">
        <pc:chgData name="Mirna Mun" userId="3140dd4448bb5232" providerId="Windows Live" clId="Web-{3272BEB9-5D85-4286-BC8E-248B3C651234}" dt="2021-02-26T05:59:25.846" v="387"/>
        <pc:sldMkLst>
          <pc:docMk/>
          <pc:sldMk cId="3328396522" sldId="274"/>
        </pc:sldMkLst>
        <pc:spChg chg="mod">
          <ac:chgData name="Mirna Mun" userId="3140dd4448bb5232" providerId="Windows Live" clId="Web-{3272BEB9-5D85-4286-BC8E-248B3C651234}" dt="2021-02-26T05:59:17.705" v="385" actId="20577"/>
          <ac:spMkLst>
            <pc:docMk/>
            <pc:sldMk cId="3328396522" sldId="274"/>
            <ac:spMk id="2" creationId="{FCC38D13-4783-437C-B5DD-CB9A6551D3F2}"/>
          </ac:spMkLst>
        </pc:spChg>
      </pc:sldChg>
      <pc:sldChg chg="addSp delSp modSp add replId">
        <pc:chgData name="Mirna Mun" userId="3140dd4448bb5232" providerId="Windows Live" clId="Web-{3272BEB9-5D85-4286-BC8E-248B3C651234}" dt="2021-02-26T18:21:56.034" v="745"/>
        <pc:sldMkLst>
          <pc:docMk/>
          <pc:sldMk cId="1715900720" sldId="275"/>
        </pc:sldMkLst>
        <pc:spChg chg="add del mod">
          <ac:chgData name="Mirna Mun" userId="3140dd4448bb5232" providerId="Windows Live" clId="Web-{3272BEB9-5D85-4286-BC8E-248B3C651234}" dt="2021-02-26T06:01:00.521" v="389"/>
          <ac:spMkLst>
            <pc:docMk/>
            <pc:sldMk cId="1715900720" sldId="275"/>
            <ac:spMk id="5" creationId="{85F6EC19-EE82-4538-A876-E96DA4F769AD}"/>
          </ac:spMkLst>
        </pc:spChg>
        <pc:picChg chg="del">
          <ac:chgData name="Mirna Mun" userId="3140dd4448bb5232" providerId="Windows Live" clId="Web-{3272BEB9-5D85-4286-BC8E-248B3C651234}" dt="2021-02-26T05:59:32.565" v="388"/>
          <ac:picMkLst>
            <pc:docMk/>
            <pc:sldMk cId="1715900720" sldId="275"/>
            <ac:picMk id="4" creationId="{F419BEF4-B8F9-46A5-930C-C00E63619C84}"/>
          </ac:picMkLst>
        </pc:picChg>
        <pc:picChg chg="add mod ord">
          <ac:chgData name="Mirna Mun" userId="3140dd4448bb5232" providerId="Windows Live" clId="Web-{3272BEB9-5D85-4286-BC8E-248B3C651234}" dt="2021-02-26T18:21:56.034" v="745"/>
          <ac:picMkLst>
            <pc:docMk/>
            <pc:sldMk cId="1715900720" sldId="275"/>
            <ac:picMk id="6" creationId="{BDDDEF18-5855-41D7-A7D1-FAA53380D9C8}"/>
          </ac:picMkLst>
        </pc:picChg>
        <pc:cxnChg chg="add mod">
          <ac:chgData name="Mirna Mun" userId="3140dd4448bb5232" providerId="Windows Live" clId="Web-{3272BEB9-5D85-4286-BC8E-248B3C651234}" dt="2021-02-26T18:16:29.355" v="710" actId="1076"/>
          <ac:cxnSpMkLst>
            <pc:docMk/>
            <pc:sldMk cId="1715900720" sldId="275"/>
            <ac:cxnSpMk id="3" creationId="{AF3831DE-C6B4-4805-A917-C851E11749FD}"/>
          </ac:cxnSpMkLst>
        </pc:cxnChg>
        <pc:cxnChg chg="add mod">
          <ac:chgData name="Mirna Mun" userId="3140dd4448bb5232" providerId="Windows Live" clId="Web-{3272BEB9-5D85-4286-BC8E-248B3C651234}" dt="2021-02-26T18:16:42.105" v="712" actId="1076"/>
          <ac:cxnSpMkLst>
            <pc:docMk/>
            <pc:sldMk cId="1715900720" sldId="275"/>
            <ac:cxnSpMk id="5" creationId="{3D5D9486-AE46-429A-BCA1-D1C2015B7196}"/>
          </ac:cxnSpMkLst>
        </pc:cxnChg>
      </pc:sldChg>
      <pc:sldChg chg="del">
        <pc:chgData name="Mirna Mun" userId="3140dd4448bb5232" providerId="Windows Live" clId="Web-{3272BEB9-5D85-4286-BC8E-248B3C651234}" dt="2021-02-26T05:36:48.216" v="63"/>
        <pc:sldMkLst>
          <pc:docMk/>
          <pc:sldMk cId="2995702202" sldId="275"/>
        </pc:sldMkLst>
      </pc:sldChg>
      <pc:sldChg chg="addSp delSp modSp add del replId">
        <pc:chgData name="Mirna Mun" userId="3140dd4448bb5232" providerId="Windows Live" clId="Web-{3272BEB9-5D85-4286-BC8E-248B3C651234}" dt="2021-02-26T06:13:10.707" v="432"/>
        <pc:sldMkLst>
          <pc:docMk/>
          <pc:sldMk cId="447691118" sldId="276"/>
        </pc:sldMkLst>
        <pc:spChg chg="add del mod">
          <ac:chgData name="Mirna Mun" userId="3140dd4448bb5232" providerId="Windows Live" clId="Web-{3272BEB9-5D85-4286-BC8E-248B3C651234}" dt="2021-02-26T06:09:27.226" v="393"/>
          <ac:spMkLst>
            <pc:docMk/>
            <pc:sldMk cId="447691118" sldId="276"/>
            <ac:spMk id="4" creationId="{879811C7-59D6-4A00-A3BE-75735C8F243F}"/>
          </ac:spMkLst>
        </pc:spChg>
        <pc:spChg chg="add del mod">
          <ac:chgData name="Mirna Mun" userId="3140dd4448bb5232" providerId="Windows Live" clId="Web-{3272BEB9-5D85-4286-BC8E-248B3C651234}" dt="2021-02-26T06:12:36.723" v="421"/>
          <ac:spMkLst>
            <pc:docMk/>
            <pc:sldMk cId="447691118" sldId="276"/>
            <ac:spMk id="9" creationId="{D04C6F7A-8CBA-4F26-98DD-63E476BA7683}"/>
          </ac:spMkLst>
        </pc:spChg>
        <pc:picChg chg="add del mod ord">
          <ac:chgData name="Mirna Mun" userId="3140dd4448bb5232" providerId="Windows Live" clId="Web-{3272BEB9-5D85-4286-BC8E-248B3C651234}" dt="2021-02-26T06:12:33.862" v="420"/>
          <ac:picMkLst>
            <pc:docMk/>
            <pc:sldMk cId="447691118" sldId="276"/>
            <ac:picMk id="5" creationId="{8771A394-FAC1-4680-9B58-EB22D44B67D7}"/>
          </ac:picMkLst>
        </pc:picChg>
        <pc:picChg chg="del">
          <ac:chgData name="Mirna Mun" userId="3140dd4448bb5232" providerId="Windows Live" clId="Web-{3272BEB9-5D85-4286-BC8E-248B3C651234}" dt="2021-02-26T06:01:15.850" v="392"/>
          <ac:picMkLst>
            <pc:docMk/>
            <pc:sldMk cId="447691118" sldId="276"/>
            <ac:picMk id="6" creationId="{BDDDEF18-5855-41D7-A7D1-FAA53380D9C8}"/>
          </ac:picMkLst>
        </pc:picChg>
        <pc:picChg chg="add del mod">
          <ac:chgData name="Mirna Mun" userId="3140dd4448bb5232" providerId="Windows Live" clId="Web-{3272BEB9-5D85-4286-BC8E-248B3C651234}" dt="2021-02-26T06:12:38.112" v="422"/>
          <ac:picMkLst>
            <pc:docMk/>
            <pc:sldMk cId="447691118" sldId="276"/>
            <ac:picMk id="7" creationId="{530E3672-70EF-4B8C-9D39-7BA84456744E}"/>
          </ac:picMkLst>
        </pc:picChg>
        <pc:picChg chg="add del mod">
          <ac:chgData name="Mirna Mun" userId="3140dd4448bb5232" providerId="Windows Live" clId="Web-{3272BEB9-5D85-4286-BC8E-248B3C651234}" dt="2021-02-26T06:13:04.035" v="429"/>
          <ac:picMkLst>
            <pc:docMk/>
            <pc:sldMk cId="447691118" sldId="276"/>
            <ac:picMk id="10" creationId="{2616CB78-8FD0-47F7-858A-855156F9E907}"/>
          </ac:picMkLst>
        </pc:picChg>
        <pc:picChg chg="add del mod">
          <ac:chgData name="Mirna Mun" userId="3140dd4448bb5232" providerId="Windows Live" clId="Web-{3272BEB9-5D85-4286-BC8E-248B3C651234}" dt="2021-02-26T06:13:06.691" v="431"/>
          <ac:picMkLst>
            <pc:docMk/>
            <pc:sldMk cId="447691118" sldId="276"/>
            <ac:picMk id="11" creationId="{CDED8D8F-3A3C-4191-AE53-3307A0282F54}"/>
          </ac:picMkLst>
        </pc:picChg>
      </pc:sldChg>
      <pc:sldChg chg="addSp delSp modSp new">
        <pc:chgData name="Mirna Mun" userId="3140dd4448bb5232" providerId="Windows Live" clId="Web-{3272BEB9-5D85-4286-BC8E-248B3C651234}" dt="2021-02-26T18:22:03.519" v="746"/>
        <pc:sldMkLst>
          <pc:docMk/>
          <pc:sldMk cId="1374253600" sldId="276"/>
        </pc:sldMkLst>
        <pc:spChg chg="del">
          <ac:chgData name="Mirna Mun" userId="3140dd4448bb5232" providerId="Windows Live" clId="Web-{3272BEB9-5D85-4286-BC8E-248B3C651234}" dt="2021-02-26T06:13:27.035" v="436"/>
          <ac:spMkLst>
            <pc:docMk/>
            <pc:sldMk cId="1374253600" sldId="276"/>
            <ac:spMk id="2" creationId="{8CB99A8E-6EE1-4761-9C1C-BCDA34115907}"/>
          </ac:spMkLst>
        </pc:spChg>
        <pc:spChg chg="del">
          <ac:chgData name="Mirna Mun" userId="3140dd4448bb5232" providerId="Windows Live" clId="Web-{3272BEB9-5D85-4286-BC8E-248B3C651234}" dt="2021-02-26T06:13:17.676" v="434"/>
          <ac:spMkLst>
            <pc:docMk/>
            <pc:sldMk cId="1374253600" sldId="276"/>
            <ac:spMk id="3" creationId="{A9C1726B-9230-44CE-A6B0-A73F854E86A1}"/>
          </ac:spMkLst>
        </pc:spChg>
        <pc:spChg chg="add mod">
          <ac:chgData name="Mirna Mun" userId="3140dd4448bb5232" providerId="Windows Live" clId="Web-{3272BEB9-5D85-4286-BC8E-248B3C651234}" dt="2021-02-26T06:13:35.098" v="437" actId="1076"/>
          <ac:spMkLst>
            <pc:docMk/>
            <pc:sldMk cId="1374253600" sldId="276"/>
            <ac:spMk id="6" creationId="{65895B94-60A3-41B6-8C32-74F4373F80BF}"/>
          </ac:spMkLst>
        </pc:spChg>
        <pc:picChg chg="add mod ord">
          <ac:chgData name="Mirna Mun" userId="3140dd4448bb5232" providerId="Windows Live" clId="Web-{3272BEB9-5D85-4286-BC8E-248B3C651234}" dt="2021-02-26T18:22:03.519" v="746"/>
          <ac:picMkLst>
            <pc:docMk/>
            <pc:sldMk cId="1374253600" sldId="276"/>
            <ac:picMk id="4" creationId="{F58B4E5C-4B8B-448D-8D70-9291AC7EE195}"/>
          </ac:picMkLst>
        </pc:picChg>
        <pc:picChg chg="add del">
          <ac:chgData name="Mirna Mun" userId="3140dd4448bb5232" providerId="Windows Live" clId="Web-{3272BEB9-5D85-4286-BC8E-248B3C651234}" dt="2021-02-26T18:18:15.326" v="725"/>
          <ac:picMkLst>
            <pc:docMk/>
            <pc:sldMk cId="1374253600" sldId="276"/>
            <ac:picMk id="12" creationId="{87E695B4-29AC-4007-BDDE-47EBD5CD5FEC}"/>
          </ac:picMkLst>
        </pc:picChg>
        <pc:cxnChg chg="add mod">
          <ac:chgData name="Mirna Mun" userId="3140dd4448bb5232" providerId="Windows Live" clId="Web-{3272BEB9-5D85-4286-BC8E-248B3C651234}" dt="2021-02-26T18:17:02.590" v="714" actId="1076"/>
          <ac:cxnSpMkLst>
            <pc:docMk/>
            <pc:sldMk cId="1374253600" sldId="276"/>
            <ac:cxnSpMk id="2" creationId="{9F442391-D68E-424D-9515-D7618C156847}"/>
          </ac:cxnSpMkLst>
        </pc:cxnChg>
        <pc:cxnChg chg="add mod">
          <ac:chgData name="Mirna Mun" userId="3140dd4448bb5232" providerId="Windows Live" clId="Web-{3272BEB9-5D85-4286-BC8E-248B3C651234}" dt="2021-02-26T18:17:33.966" v="718" actId="1076"/>
          <ac:cxnSpMkLst>
            <pc:docMk/>
            <pc:sldMk cId="1374253600" sldId="276"/>
            <ac:cxnSpMk id="3" creationId="{5F147DC5-87FC-497A-9EAB-ECE58D28FEA2}"/>
          </ac:cxnSpMkLst>
        </pc:cxnChg>
        <pc:cxnChg chg="add mod">
          <ac:chgData name="Mirna Mun" userId="3140dd4448bb5232" providerId="Windows Live" clId="Web-{3272BEB9-5D85-4286-BC8E-248B3C651234}" dt="2021-02-26T18:18:02.576" v="721" actId="1076"/>
          <ac:cxnSpMkLst>
            <pc:docMk/>
            <pc:sldMk cId="1374253600" sldId="276"/>
            <ac:cxnSpMk id="9" creationId="{A3886676-8270-473F-AF74-E3C8041ED55D}"/>
          </ac:cxnSpMkLst>
        </pc:cxnChg>
        <pc:cxnChg chg="add del mod">
          <ac:chgData name="Mirna Mun" userId="3140dd4448bb5232" providerId="Windows Live" clId="Web-{3272BEB9-5D85-4286-BC8E-248B3C651234}" dt="2021-02-26T18:18:11.592" v="723"/>
          <ac:cxnSpMkLst>
            <pc:docMk/>
            <pc:sldMk cId="1374253600" sldId="276"/>
            <ac:cxnSpMk id="10" creationId="{F44B5E00-FEAF-4450-BBFA-19F6107F3D78}"/>
          </ac:cxnSpMkLst>
        </pc:cxnChg>
        <pc:cxnChg chg="add mod">
          <ac:chgData name="Mirna Mun" userId="3140dd4448bb5232" providerId="Windows Live" clId="Web-{3272BEB9-5D85-4286-BC8E-248B3C651234}" dt="2021-02-26T18:18:29.795" v="729" actId="1076"/>
          <ac:cxnSpMkLst>
            <pc:docMk/>
            <pc:sldMk cId="1374253600" sldId="276"/>
            <ac:cxnSpMk id="13" creationId="{43CE2164-0400-46FC-BBFB-871CB2A9CAEC}"/>
          </ac:cxnSpMkLst>
        </pc:cxnChg>
      </pc:sldChg>
      <pc:sldChg chg="addSp delSp modSp new">
        <pc:chgData name="Mirna Mun" userId="3140dd4448bb5232" providerId="Windows Live" clId="Web-{3272BEB9-5D85-4286-BC8E-248B3C651234}" dt="2021-02-26T18:23:23.676" v="761" actId="1076"/>
        <pc:sldMkLst>
          <pc:docMk/>
          <pc:sldMk cId="3576148565" sldId="277"/>
        </pc:sldMkLst>
        <pc:spChg chg="del mod">
          <ac:chgData name="Mirna Mun" userId="3140dd4448bb5232" providerId="Windows Live" clId="Web-{3272BEB9-5D85-4286-BC8E-248B3C651234}" dt="2021-02-26T16:54:10.357" v="551"/>
          <ac:spMkLst>
            <pc:docMk/>
            <pc:sldMk cId="3576148565" sldId="277"/>
            <ac:spMk id="2" creationId="{61F2FF68-FD82-4CF7-A145-7B2EFCFA30E9}"/>
          </ac:spMkLst>
        </pc:spChg>
        <pc:spChg chg="del">
          <ac:chgData name="Mirna Mun" userId="3140dd4448bb5232" providerId="Windows Live" clId="Web-{3272BEB9-5D85-4286-BC8E-248B3C651234}" dt="2021-02-26T06:18:46.034" v="440"/>
          <ac:spMkLst>
            <pc:docMk/>
            <pc:sldMk cId="3576148565" sldId="277"/>
            <ac:spMk id="3" creationId="{8E52453C-2F4D-47CE-BDE6-A284F94FFD1F}"/>
          </ac:spMkLst>
        </pc:spChg>
        <pc:spChg chg="add mod">
          <ac:chgData name="Mirna Mun" userId="3140dd4448bb5232" providerId="Windows Live" clId="Web-{3272BEB9-5D85-4286-BC8E-248B3C651234}" dt="2021-02-26T16:57:52.283" v="554" actId="1076"/>
          <ac:spMkLst>
            <pc:docMk/>
            <pc:sldMk cId="3576148565" sldId="277"/>
            <ac:spMk id="3" creationId="{B7EE216F-F970-425A-B11A-DCFDCFBFB8E4}"/>
          </ac:spMkLst>
        </pc:spChg>
        <pc:spChg chg="add del mod">
          <ac:chgData name="Mirna Mun" userId="3140dd4448bb5232" providerId="Windows Live" clId="Web-{3272BEB9-5D85-4286-BC8E-248B3C651234}" dt="2021-02-26T16:54:15.013" v="552"/>
          <ac:spMkLst>
            <pc:docMk/>
            <pc:sldMk cId="3576148565" sldId="277"/>
            <ac:spMk id="7" creationId="{70BFB3D9-13D5-43B9-895D-EF7346AEB0D8}"/>
          </ac:spMkLst>
        </pc:spChg>
        <pc:picChg chg="add mod ord">
          <ac:chgData name="Mirna Mun" userId="3140dd4448bb5232" providerId="Windows Live" clId="Web-{3272BEB9-5D85-4286-BC8E-248B3C651234}" dt="2021-02-26T18:22:09.581" v="747"/>
          <ac:picMkLst>
            <pc:docMk/>
            <pc:sldMk cId="3576148565" sldId="277"/>
            <ac:picMk id="4" creationId="{AF990FF4-F2D4-4766-9EB5-2BACC8E4285D}"/>
          </ac:picMkLst>
        </pc:picChg>
        <pc:cxnChg chg="add del mod">
          <ac:chgData name="Mirna Mun" userId="3140dd4448bb5232" providerId="Windows Live" clId="Web-{3272BEB9-5D85-4286-BC8E-248B3C651234}" dt="2021-02-26T18:23:14.223" v="759"/>
          <ac:cxnSpMkLst>
            <pc:docMk/>
            <pc:sldMk cId="3576148565" sldId="277"/>
            <ac:cxnSpMk id="9" creationId="{C9363587-AF61-48A2-91E4-DF132D1DAED7}"/>
          </ac:cxnSpMkLst>
        </pc:cxnChg>
        <pc:cxnChg chg="add mod">
          <ac:chgData name="Mirna Mun" userId="3140dd4448bb5232" providerId="Windows Live" clId="Web-{3272BEB9-5D85-4286-BC8E-248B3C651234}" dt="2021-02-26T18:23:06.473" v="756" actId="1076"/>
          <ac:cxnSpMkLst>
            <pc:docMk/>
            <pc:sldMk cId="3576148565" sldId="277"/>
            <ac:cxnSpMk id="10" creationId="{C8CA986C-0F8C-4351-8FA5-51E90F8CF451}"/>
          </ac:cxnSpMkLst>
        </pc:cxnChg>
        <pc:cxnChg chg="add mod">
          <ac:chgData name="Mirna Mun" userId="3140dd4448bb5232" providerId="Windows Live" clId="Web-{3272BEB9-5D85-4286-BC8E-248B3C651234}" dt="2021-02-26T18:23:23.676" v="761" actId="1076"/>
          <ac:cxnSpMkLst>
            <pc:docMk/>
            <pc:sldMk cId="3576148565" sldId="277"/>
            <ac:cxnSpMk id="11" creationId="{ECF0F49F-F450-4FCD-8F72-5C22AE7A7494}"/>
          </ac:cxnSpMkLst>
        </pc:cxnChg>
      </pc:sldChg>
    </pc:docChg>
  </pc:docChgLst>
  <pc:docChgLst>
    <pc:chgData name="Mirna Mun" userId="3140dd4448bb5232" providerId="Windows Live" clId="Web-{693195EF-7DDC-4800-9EFC-FE477C183313}"/>
    <pc:docChg chg="modSld">
      <pc:chgData name="Mirna Mun" userId="3140dd4448bb5232" providerId="Windows Live" clId="Web-{693195EF-7DDC-4800-9EFC-FE477C183313}" dt="2021-02-23T04:43:48.580" v="290" actId="20577"/>
      <pc:docMkLst>
        <pc:docMk/>
      </pc:docMkLst>
      <pc:sldChg chg="addSp delSp modSp modNotes">
        <pc:chgData name="Mirna Mun" userId="3140dd4448bb5232" providerId="Windows Live" clId="Web-{693195EF-7DDC-4800-9EFC-FE477C183313}" dt="2021-02-23T02:21:22.812" v="269"/>
        <pc:sldMkLst>
          <pc:docMk/>
          <pc:sldMk cId="3039470160" sldId="257"/>
        </pc:sldMkLst>
        <pc:spChg chg="mod">
          <ac:chgData name="Mirna Mun" userId="3140dd4448bb5232" providerId="Windows Live" clId="Web-{693195EF-7DDC-4800-9EFC-FE477C183313}" dt="2021-02-23T02:04:44.659" v="48" actId="20577"/>
          <ac:spMkLst>
            <pc:docMk/>
            <pc:sldMk cId="3039470160" sldId="257"/>
            <ac:spMk id="2" creationId="{DAF3543F-1FA7-4113-8E82-4AD35854F803}"/>
          </ac:spMkLst>
        </pc:spChg>
        <pc:spChg chg="add del mod">
          <ac:chgData name="Mirna Mun" userId="3140dd4448bb5232" providerId="Windows Live" clId="Web-{693195EF-7DDC-4800-9EFC-FE477C183313}" dt="2021-02-23T02:21:00.077" v="256" actId="20577"/>
          <ac:spMkLst>
            <pc:docMk/>
            <pc:sldMk cId="3039470160" sldId="257"/>
            <ac:spMk id="3" creationId="{BBAABBE3-5AE9-4EDC-B2F2-9A47E825A09C}"/>
          </ac:spMkLst>
        </pc:spChg>
        <pc:spChg chg="add del mod">
          <ac:chgData name="Mirna Mun" userId="3140dd4448bb5232" providerId="Windows Live" clId="Web-{693195EF-7DDC-4800-9EFC-FE477C183313}" dt="2021-02-23T02:05:20.785" v="84"/>
          <ac:spMkLst>
            <pc:docMk/>
            <pc:sldMk cId="3039470160" sldId="257"/>
            <ac:spMk id="5" creationId="{6A3AFBFF-8DE6-43D2-AC77-175ABF6FAE3F}"/>
          </ac:spMkLst>
        </pc:spChg>
      </pc:sldChg>
      <pc:sldChg chg="modSp">
        <pc:chgData name="Mirna Mun" userId="3140dd4448bb5232" providerId="Windows Live" clId="Web-{693195EF-7DDC-4800-9EFC-FE477C183313}" dt="2021-02-23T04:43:48.580" v="290" actId="20577"/>
        <pc:sldMkLst>
          <pc:docMk/>
          <pc:sldMk cId="2206824825" sldId="258"/>
        </pc:sldMkLst>
        <pc:spChg chg="mod">
          <ac:chgData name="Mirna Mun" userId="3140dd4448bb5232" providerId="Windows Live" clId="Web-{693195EF-7DDC-4800-9EFC-FE477C183313}" dt="2021-02-23T04:43:48.580" v="290" actId="20577"/>
          <ac:spMkLst>
            <pc:docMk/>
            <pc:sldMk cId="2206824825" sldId="258"/>
            <ac:spMk id="5" creationId="{BE996747-D4F5-4567-8515-E4F47EBA1A7A}"/>
          </ac:spMkLst>
        </pc:spChg>
        <pc:spChg chg="mod">
          <ac:chgData name="Mirna Mun" userId="3140dd4448bb5232" providerId="Windows Live" clId="Web-{693195EF-7DDC-4800-9EFC-FE477C183313}" dt="2021-02-23T02:53:42.984" v="272" actId="20577"/>
          <ac:spMkLst>
            <pc:docMk/>
            <pc:sldMk cId="2206824825" sldId="258"/>
            <ac:spMk id="6" creationId="{0AD37249-8BA0-4FBC-9D66-064EFE2B6082}"/>
          </ac:spMkLst>
        </pc:spChg>
      </pc:sldChg>
      <pc:sldChg chg="modSp">
        <pc:chgData name="Mirna Mun" userId="3140dd4448bb5232" providerId="Windows Live" clId="Web-{693195EF-7DDC-4800-9EFC-FE477C183313}" dt="2021-02-23T02:04:34.659" v="16" actId="20577"/>
        <pc:sldMkLst>
          <pc:docMk/>
          <pc:sldMk cId="4022590754" sldId="260"/>
        </pc:sldMkLst>
        <pc:spChg chg="mod">
          <ac:chgData name="Mirna Mun" userId="3140dd4448bb5232" providerId="Windows Live" clId="Web-{693195EF-7DDC-4800-9EFC-FE477C183313}" dt="2021-02-23T02:04:34.659" v="16" actId="20577"/>
          <ac:spMkLst>
            <pc:docMk/>
            <pc:sldMk cId="4022590754" sldId="260"/>
            <ac:spMk id="3" creationId="{7B750EEC-201D-4AFE-97B4-6CC5BE8DC3AB}"/>
          </ac:spMkLst>
        </pc:spChg>
      </pc:sldChg>
    </pc:docChg>
  </pc:docChgLst>
  <pc:docChgLst>
    <pc:chgData name="Mirna Mun" userId="3140dd4448bb5232" providerId="Windows Live" clId="Web-{7380E6AF-5708-45E6-BC24-2E9FD4FD28B0}"/>
    <pc:docChg chg="addSld modSld sldOrd">
      <pc:chgData name="Mirna Mun" userId="3140dd4448bb5232" providerId="Windows Live" clId="Web-{7380E6AF-5708-45E6-BC24-2E9FD4FD28B0}" dt="2021-02-22T06:05:19.301" v="1585" actId="20577"/>
      <pc:docMkLst>
        <pc:docMk/>
      </pc:docMkLst>
      <pc:sldChg chg="ord">
        <pc:chgData name="Mirna Mun" userId="3140dd4448bb5232" providerId="Windows Live" clId="Web-{7380E6AF-5708-45E6-BC24-2E9FD4FD28B0}" dt="2021-02-22T02:28:50.667" v="1"/>
        <pc:sldMkLst>
          <pc:docMk/>
          <pc:sldMk cId="3039470160" sldId="257"/>
        </pc:sldMkLst>
      </pc:sldChg>
      <pc:sldChg chg="modSp">
        <pc:chgData name="Mirna Mun" userId="3140dd4448bb5232" providerId="Windows Live" clId="Web-{7380E6AF-5708-45E6-BC24-2E9FD4FD28B0}" dt="2021-02-22T03:26:45.630" v="1038" actId="20577"/>
        <pc:sldMkLst>
          <pc:docMk/>
          <pc:sldMk cId="2206824825" sldId="258"/>
        </pc:sldMkLst>
        <pc:spChg chg="mod">
          <ac:chgData name="Mirna Mun" userId="3140dd4448bb5232" providerId="Windows Live" clId="Web-{7380E6AF-5708-45E6-BC24-2E9FD4FD28B0}" dt="2021-02-22T03:26:45.630" v="1038" actId="20577"/>
          <ac:spMkLst>
            <pc:docMk/>
            <pc:sldMk cId="2206824825" sldId="258"/>
            <ac:spMk id="5" creationId="{BE996747-D4F5-4567-8515-E4F47EBA1A7A}"/>
          </ac:spMkLst>
        </pc:spChg>
      </pc:sldChg>
      <pc:sldChg chg="modSp">
        <pc:chgData name="Mirna Mun" userId="3140dd4448bb5232" providerId="Windows Live" clId="Web-{7380E6AF-5708-45E6-BC24-2E9FD4FD28B0}" dt="2021-02-22T02:31:32.922" v="110" actId="1076"/>
        <pc:sldMkLst>
          <pc:docMk/>
          <pc:sldMk cId="1275343665" sldId="259"/>
        </pc:sldMkLst>
        <pc:spChg chg="mod">
          <ac:chgData name="Mirna Mun" userId="3140dd4448bb5232" providerId="Windows Live" clId="Web-{7380E6AF-5708-45E6-BC24-2E9FD4FD28B0}" dt="2021-02-22T02:31:25.765" v="107" actId="20577"/>
          <ac:spMkLst>
            <pc:docMk/>
            <pc:sldMk cId="1275343665" sldId="259"/>
            <ac:spMk id="3" creationId="{5CCD4C29-7420-467C-8934-EAA46585908C}"/>
          </ac:spMkLst>
        </pc:spChg>
        <pc:spChg chg="mod">
          <ac:chgData name="Mirna Mun" userId="3140dd4448bb5232" providerId="Windows Live" clId="Web-{7380E6AF-5708-45E6-BC24-2E9FD4FD28B0}" dt="2021-02-22T02:31:30.874" v="109" actId="1076"/>
          <ac:spMkLst>
            <pc:docMk/>
            <pc:sldMk cId="1275343665" sldId="259"/>
            <ac:spMk id="5" creationId="{2F7A916A-C30B-432F-84AA-E48A6DB195C6}"/>
          </ac:spMkLst>
        </pc:spChg>
        <pc:picChg chg="mod">
          <ac:chgData name="Mirna Mun" userId="3140dd4448bb5232" providerId="Windows Live" clId="Web-{7380E6AF-5708-45E6-BC24-2E9FD4FD28B0}" dt="2021-02-22T02:31:32.922" v="110" actId="1076"/>
          <ac:picMkLst>
            <pc:docMk/>
            <pc:sldMk cId="1275343665" sldId="259"/>
            <ac:picMk id="4" creationId="{06F1C1EB-2357-4A0B-96AB-7617BAA02C27}"/>
          </ac:picMkLst>
        </pc:picChg>
      </pc:sldChg>
      <pc:sldChg chg="modSp new modNotes">
        <pc:chgData name="Mirna Mun" userId="3140dd4448bb5232" providerId="Windows Live" clId="Web-{7380E6AF-5708-45E6-BC24-2E9FD4FD28B0}" dt="2021-02-22T06:03:47.111" v="1565" actId="20577"/>
        <pc:sldMkLst>
          <pc:docMk/>
          <pc:sldMk cId="4022590754" sldId="260"/>
        </pc:sldMkLst>
        <pc:spChg chg="mod">
          <ac:chgData name="Mirna Mun" userId="3140dd4448bb5232" providerId="Windows Live" clId="Web-{7380E6AF-5708-45E6-BC24-2E9FD4FD28B0}" dt="2021-02-22T02:28:53.573" v="5" actId="20577"/>
          <ac:spMkLst>
            <pc:docMk/>
            <pc:sldMk cId="4022590754" sldId="260"/>
            <ac:spMk id="2" creationId="{742FCDD8-8F44-4712-99E1-0A0024A013D6}"/>
          </ac:spMkLst>
        </pc:spChg>
        <pc:spChg chg="mod">
          <ac:chgData name="Mirna Mun" userId="3140dd4448bb5232" providerId="Windows Live" clId="Web-{7380E6AF-5708-45E6-BC24-2E9FD4FD28B0}" dt="2021-02-22T06:03:47.111" v="1565" actId="20577"/>
          <ac:spMkLst>
            <pc:docMk/>
            <pc:sldMk cId="4022590754" sldId="260"/>
            <ac:spMk id="3" creationId="{7B750EEC-201D-4AFE-97B4-6CC5BE8DC3AB}"/>
          </ac:spMkLst>
        </pc:spChg>
      </pc:sldChg>
      <pc:sldChg chg="modSp new modNotes">
        <pc:chgData name="Mirna Mun" userId="3140dd4448bb5232" providerId="Windows Live" clId="Web-{7380E6AF-5708-45E6-BC24-2E9FD4FD28B0}" dt="2021-02-22T03:18:42.882" v="866"/>
        <pc:sldMkLst>
          <pc:docMk/>
          <pc:sldMk cId="2776679452" sldId="261"/>
        </pc:sldMkLst>
        <pc:spChg chg="mod">
          <ac:chgData name="Mirna Mun" userId="3140dd4448bb5232" providerId="Windows Live" clId="Web-{7380E6AF-5708-45E6-BC24-2E9FD4FD28B0}" dt="2021-02-22T02:32:58.752" v="123" actId="20577"/>
          <ac:spMkLst>
            <pc:docMk/>
            <pc:sldMk cId="2776679452" sldId="261"/>
            <ac:spMk id="2" creationId="{5812CDAC-4CD1-41A3-8143-97013ACDC386}"/>
          </ac:spMkLst>
        </pc:spChg>
        <pc:spChg chg="mod">
          <ac:chgData name="Mirna Mun" userId="3140dd4448bb5232" providerId="Windows Live" clId="Web-{7380E6AF-5708-45E6-BC24-2E9FD4FD28B0}" dt="2021-02-22T03:03:17.713" v="629" actId="20577"/>
          <ac:spMkLst>
            <pc:docMk/>
            <pc:sldMk cId="2776679452" sldId="261"/>
            <ac:spMk id="3" creationId="{0D4A888A-F278-463C-A14A-0CBC0277EB34}"/>
          </ac:spMkLst>
        </pc:spChg>
      </pc:sldChg>
      <pc:sldChg chg="modSp new modNotes">
        <pc:chgData name="Mirna Mun" userId="3140dd4448bb5232" providerId="Windows Live" clId="Web-{7380E6AF-5708-45E6-BC24-2E9FD4FD28B0}" dt="2021-02-22T05:59:59.350" v="1519"/>
        <pc:sldMkLst>
          <pc:docMk/>
          <pc:sldMk cId="3444935142" sldId="262"/>
        </pc:sldMkLst>
        <pc:spChg chg="mod">
          <ac:chgData name="Mirna Mun" userId="3140dd4448bb5232" providerId="Windows Live" clId="Web-{7380E6AF-5708-45E6-BC24-2E9FD4FD28B0}" dt="2021-02-22T02:49:55.049" v="413" actId="20577"/>
          <ac:spMkLst>
            <pc:docMk/>
            <pc:sldMk cId="3444935142" sldId="262"/>
            <ac:spMk id="2" creationId="{CD65FEC0-2A6F-4C97-BF34-88B5C0733B64}"/>
          </ac:spMkLst>
        </pc:spChg>
        <pc:spChg chg="mod">
          <ac:chgData name="Mirna Mun" userId="3140dd4448bb5232" providerId="Windows Live" clId="Web-{7380E6AF-5708-45E6-BC24-2E9FD4FD28B0}" dt="2021-02-22T05:59:36.397" v="1485" actId="20577"/>
          <ac:spMkLst>
            <pc:docMk/>
            <pc:sldMk cId="3444935142" sldId="262"/>
            <ac:spMk id="3" creationId="{7737A48D-DC4C-4EB8-A14B-0858F2C06251}"/>
          </ac:spMkLst>
        </pc:spChg>
      </pc:sldChg>
      <pc:sldChg chg="addSp delSp modSp new">
        <pc:chgData name="Mirna Mun" userId="3140dd4448bb5232" providerId="Windows Live" clId="Web-{7380E6AF-5708-45E6-BC24-2E9FD4FD28B0}" dt="2021-02-22T05:25:58.276" v="1175" actId="20577"/>
        <pc:sldMkLst>
          <pc:docMk/>
          <pc:sldMk cId="311131721" sldId="263"/>
        </pc:sldMkLst>
        <pc:spChg chg="mod">
          <ac:chgData name="Mirna Mun" userId="3140dd4448bb5232" providerId="Windows Live" clId="Web-{7380E6AF-5708-45E6-BC24-2E9FD4FD28B0}" dt="2021-02-22T05:25:58.276" v="1175" actId="20577"/>
          <ac:spMkLst>
            <pc:docMk/>
            <pc:sldMk cId="311131721" sldId="263"/>
            <ac:spMk id="2" creationId="{79B27972-6749-4D62-B10B-53A8800A28A5}"/>
          </ac:spMkLst>
        </pc:spChg>
        <pc:spChg chg="del">
          <ac:chgData name="Mirna Mun" userId="3140dd4448bb5232" providerId="Windows Live" clId="Web-{7380E6AF-5708-45E6-BC24-2E9FD4FD28B0}" dt="2021-02-22T04:56:10.451" v="1089"/>
          <ac:spMkLst>
            <pc:docMk/>
            <pc:sldMk cId="311131721" sldId="263"/>
            <ac:spMk id="3" creationId="{AACD96C7-EEA7-4B3C-983E-D4D61FB11166}"/>
          </ac:spMkLst>
        </pc:spChg>
        <pc:spChg chg="add del mod">
          <ac:chgData name="Mirna Mun" userId="3140dd4448bb5232" providerId="Windows Live" clId="Web-{7380E6AF-5708-45E6-BC24-2E9FD4FD28B0}" dt="2021-02-22T05:10:06.706" v="1139"/>
          <ac:spMkLst>
            <pc:docMk/>
            <pc:sldMk cId="311131721" sldId="263"/>
            <ac:spMk id="5" creationId="{9CD8B377-9189-4B5D-B138-016DF7BCF99B}"/>
          </ac:spMkLst>
        </pc:spChg>
        <pc:picChg chg="add mod ord">
          <ac:chgData name="Mirna Mun" userId="3140dd4448bb5232" providerId="Windows Live" clId="Web-{7380E6AF-5708-45E6-BC24-2E9FD4FD28B0}" dt="2021-02-22T04:56:13.732" v="1090" actId="1076"/>
          <ac:picMkLst>
            <pc:docMk/>
            <pc:sldMk cId="311131721" sldId="263"/>
            <ac:picMk id="4" creationId="{AF7796E0-F6C1-4F30-B239-88C7A4F08561}"/>
          </ac:picMkLst>
        </pc:picChg>
      </pc:sldChg>
      <pc:sldChg chg="addSp delSp modSp new">
        <pc:chgData name="Mirna Mun" userId="3140dd4448bb5232" providerId="Windows Live" clId="Web-{7380E6AF-5708-45E6-BC24-2E9FD4FD28B0}" dt="2021-02-22T05:26:04.808" v="1180" actId="20577"/>
        <pc:sldMkLst>
          <pc:docMk/>
          <pc:sldMk cId="273945032" sldId="264"/>
        </pc:sldMkLst>
        <pc:spChg chg="mod">
          <ac:chgData name="Mirna Mun" userId="3140dd4448bb5232" providerId="Windows Live" clId="Web-{7380E6AF-5708-45E6-BC24-2E9FD4FD28B0}" dt="2021-02-22T05:26:04.808" v="1180" actId="20577"/>
          <ac:spMkLst>
            <pc:docMk/>
            <pc:sldMk cId="273945032" sldId="264"/>
            <ac:spMk id="2" creationId="{9F131BEE-A733-4BC3-8C76-8214E00BD55F}"/>
          </ac:spMkLst>
        </pc:spChg>
        <pc:spChg chg="del">
          <ac:chgData name="Mirna Mun" userId="3140dd4448bb5232" providerId="Windows Live" clId="Web-{7380E6AF-5708-45E6-BC24-2E9FD4FD28B0}" dt="2021-02-22T04:57:31.749" v="1092"/>
          <ac:spMkLst>
            <pc:docMk/>
            <pc:sldMk cId="273945032" sldId="264"/>
            <ac:spMk id="3" creationId="{EADA8FED-6959-42C6-8B67-BD74130931A3}"/>
          </ac:spMkLst>
        </pc:spChg>
        <pc:picChg chg="add mod ord">
          <ac:chgData name="Mirna Mun" userId="3140dd4448bb5232" providerId="Windows Live" clId="Web-{7380E6AF-5708-45E6-BC24-2E9FD4FD28B0}" dt="2021-02-22T04:57:31.749" v="1092"/>
          <ac:picMkLst>
            <pc:docMk/>
            <pc:sldMk cId="273945032" sldId="264"/>
            <ac:picMk id="4" creationId="{5ACCA907-F3FE-411D-91F7-53B816E95D47}"/>
          </ac:picMkLst>
        </pc:picChg>
      </pc:sldChg>
      <pc:sldChg chg="addSp delSp modSp new">
        <pc:chgData name="Mirna Mun" userId="3140dd4448bb5232" providerId="Windows Live" clId="Web-{7380E6AF-5708-45E6-BC24-2E9FD4FD28B0}" dt="2021-02-22T05:26:13.284" v="1189" actId="20577"/>
        <pc:sldMkLst>
          <pc:docMk/>
          <pc:sldMk cId="1198656114" sldId="265"/>
        </pc:sldMkLst>
        <pc:spChg chg="mod">
          <ac:chgData name="Mirna Mun" userId="3140dd4448bb5232" providerId="Windows Live" clId="Web-{7380E6AF-5708-45E6-BC24-2E9FD4FD28B0}" dt="2021-02-22T05:26:13.284" v="1189" actId="20577"/>
          <ac:spMkLst>
            <pc:docMk/>
            <pc:sldMk cId="1198656114" sldId="265"/>
            <ac:spMk id="2" creationId="{F50911CF-C195-40DA-AA0F-AB2D750ABD21}"/>
          </ac:spMkLst>
        </pc:spChg>
        <pc:spChg chg="del">
          <ac:chgData name="Mirna Mun" userId="3140dd4448bb5232" providerId="Windows Live" clId="Web-{7380E6AF-5708-45E6-BC24-2E9FD4FD28B0}" dt="2021-02-22T05:08:37.813" v="1098"/>
          <ac:spMkLst>
            <pc:docMk/>
            <pc:sldMk cId="1198656114" sldId="265"/>
            <ac:spMk id="3" creationId="{EF010BA0-5CAB-4C2B-8EE7-91E35FF0541D}"/>
          </ac:spMkLst>
        </pc:spChg>
        <pc:picChg chg="add mod ord">
          <ac:chgData name="Mirna Mun" userId="3140dd4448bb5232" providerId="Windows Live" clId="Web-{7380E6AF-5708-45E6-BC24-2E9FD4FD28B0}" dt="2021-02-22T05:08:37.813" v="1098"/>
          <ac:picMkLst>
            <pc:docMk/>
            <pc:sldMk cId="1198656114" sldId="265"/>
            <ac:picMk id="4" creationId="{FA98E1F0-82AA-47B6-B891-4EDF243344BB}"/>
          </ac:picMkLst>
        </pc:picChg>
      </pc:sldChg>
      <pc:sldChg chg="addSp delSp modSp new">
        <pc:chgData name="Mirna Mun" userId="3140dd4448bb5232" providerId="Windows Live" clId="Web-{7380E6AF-5708-45E6-BC24-2E9FD4FD28B0}" dt="2021-02-22T05:26:21.275" v="1201" actId="20577"/>
        <pc:sldMkLst>
          <pc:docMk/>
          <pc:sldMk cId="3828052068" sldId="266"/>
        </pc:sldMkLst>
        <pc:spChg chg="mod">
          <ac:chgData name="Mirna Mun" userId="3140dd4448bb5232" providerId="Windows Live" clId="Web-{7380E6AF-5708-45E6-BC24-2E9FD4FD28B0}" dt="2021-02-22T05:26:21.275" v="1201" actId="20577"/>
          <ac:spMkLst>
            <pc:docMk/>
            <pc:sldMk cId="3828052068" sldId="266"/>
            <ac:spMk id="2" creationId="{5C285E1A-4752-422A-8D20-98C6826DD579}"/>
          </ac:spMkLst>
        </pc:spChg>
        <pc:spChg chg="del">
          <ac:chgData name="Mirna Mun" userId="3140dd4448bb5232" providerId="Windows Live" clId="Web-{7380E6AF-5708-45E6-BC24-2E9FD4FD28B0}" dt="2021-02-22T05:22:18.234" v="1141"/>
          <ac:spMkLst>
            <pc:docMk/>
            <pc:sldMk cId="3828052068" sldId="266"/>
            <ac:spMk id="3" creationId="{3DAAECF1-7BAF-432F-9F07-0A2A0839F37B}"/>
          </ac:spMkLst>
        </pc:spChg>
        <pc:spChg chg="add del mod">
          <ac:chgData name="Mirna Mun" userId="3140dd4448bb5232" providerId="Windows Live" clId="Web-{7380E6AF-5708-45E6-BC24-2E9FD4FD28B0}" dt="2021-02-22T05:23:37.113" v="1161"/>
          <ac:spMkLst>
            <pc:docMk/>
            <pc:sldMk cId="3828052068" sldId="266"/>
            <ac:spMk id="6" creationId="{3BD2B3FF-8A5E-4B79-B498-F5002C1FB807}"/>
          </ac:spMkLst>
        </pc:spChg>
        <pc:picChg chg="add del mod ord">
          <ac:chgData name="Mirna Mun" userId="3140dd4448bb5232" providerId="Windows Live" clId="Web-{7380E6AF-5708-45E6-BC24-2E9FD4FD28B0}" dt="2021-02-22T05:23:18.673" v="1160"/>
          <ac:picMkLst>
            <pc:docMk/>
            <pc:sldMk cId="3828052068" sldId="266"/>
            <ac:picMk id="4" creationId="{79C19400-B0A7-4FF0-9DF0-9FD9A7ADF2E3}"/>
          </ac:picMkLst>
        </pc:picChg>
        <pc:picChg chg="add mod ord">
          <ac:chgData name="Mirna Mun" userId="3140dd4448bb5232" providerId="Windows Live" clId="Web-{7380E6AF-5708-45E6-BC24-2E9FD4FD28B0}" dt="2021-02-22T05:23:37.113" v="1161"/>
          <ac:picMkLst>
            <pc:docMk/>
            <pc:sldMk cId="3828052068" sldId="266"/>
            <ac:picMk id="7" creationId="{BDA5D3E6-2445-49EF-B47A-0AA591088DFA}"/>
          </ac:picMkLst>
        </pc:picChg>
      </pc:sldChg>
      <pc:sldChg chg="addSp delSp modSp new">
        <pc:chgData name="Mirna Mun" userId="3140dd4448bb5232" providerId="Windows Live" clId="Web-{7380E6AF-5708-45E6-BC24-2E9FD4FD28B0}" dt="2021-02-22T05:26:37.463" v="1231" actId="20577"/>
        <pc:sldMkLst>
          <pc:docMk/>
          <pc:sldMk cId="1099859125" sldId="267"/>
        </pc:sldMkLst>
        <pc:spChg chg="mod">
          <ac:chgData name="Mirna Mun" userId="3140dd4448bb5232" providerId="Windows Live" clId="Web-{7380E6AF-5708-45E6-BC24-2E9FD4FD28B0}" dt="2021-02-22T05:26:37.463" v="1231" actId="20577"/>
          <ac:spMkLst>
            <pc:docMk/>
            <pc:sldMk cId="1099859125" sldId="267"/>
            <ac:spMk id="2" creationId="{F1459A30-977E-4E2F-AA90-85F4ED47C202}"/>
          </ac:spMkLst>
        </pc:spChg>
        <pc:spChg chg="del">
          <ac:chgData name="Mirna Mun" userId="3140dd4448bb5232" providerId="Windows Live" clId="Web-{7380E6AF-5708-45E6-BC24-2E9FD4FD28B0}" dt="2021-02-22T05:23:01.685" v="1159"/>
          <ac:spMkLst>
            <pc:docMk/>
            <pc:sldMk cId="1099859125" sldId="267"/>
            <ac:spMk id="3" creationId="{9FAD154A-4C42-42A6-A388-4CED13E894F2}"/>
          </ac:spMkLst>
        </pc:spChg>
        <pc:picChg chg="add mod ord">
          <ac:chgData name="Mirna Mun" userId="3140dd4448bb5232" providerId="Windows Live" clId="Web-{7380E6AF-5708-45E6-BC24-2E9FD4FD28B0}" dt="2021-02-22T05:23:01.685" v="1159"/>
          <ac:picMkLst>
            <pc:docMk/>
            <pc:sldMk cId="1099859125" sldId="267"/>
            <ac:picMk id="4" creationId="{2A26EA2A-52AD-4A7D-A073-29541D06A266}"/>
          </ac:picMkLst>
        </pc:picChg>
      </pc:sldChg>
      <pc:sldChg chg="addSp delSp modSp new">
        <pc:chgData name="Mirna Mun" userId="3140dd4448bb5232" providerId="Windows Live" clId="Web-{7380E6AF-5708-45E6-BC24-2E9FD4FD28B0}" dt="2021-02-22T05:52:03.369" v="1322" actId="14100"/>
        <pc:sldMkLst>
          <pc:docMk/>
          <pc:sldMk cId="78717571" sldId="268"/>
        </pc:sldMkLst>
        <pc:spChg chg="mod">
          <ac:chgData name="Mirna Mun" userId="3140dd4448bb5232" providerId="Windows Live" clId="Web-{7380E6AF-5708-45E6-BC24-2E9FD4FD28B0}" dt="2021-02-22T05:52:03.369" v="1322" actId="14100"/>
          <ac:spMkLst>
            <pc:docMk/>
            <pc:sldMk cId="78717571" sldId="268"/>
            <ac:spMk id="2" creationId="{72FA3D67-0D92-4C4B-A8E6-AFD83FBA0E50}"/>
          </ac:spMkLst>
        </pc:spChg>
        <pc:spChg chg="del">
          <ac:chgData name="Mirna Mun" userId="3140dd4448bb5232" providerId="Windows Live" clId="Web-{7380E6AF-5708-45E6-BC24-2E9FD4FD28B0}" dt="2021-02-22T05:25:46.572" v="1163"/>
          <ac:spMkLst>
            <pc:docMk/>
            <pc:sldMk cId="78717571" sldId="268"/>
            <ac:spMk id="3" creationId="{95DE6972-E207-4AEB-8D3D-12ACDB73FBC1}"/>
          </ac:spMkLst>
        </pc:spChg>
        <pc:picChg chg="add mod ord">
          <ac:chgData name="Mirna Mun" userId="3140dd4448bb5232" providerId="Windows Live" clId="Web-{7380E6AF-5708-45E6-BC24-2E9FD4FD28B0}" dt="2021-02-22T05:25:51.223" v="1164" actId="1076"/>
          <ac:picMkLst>
            <pc:docMk/>
            <pc:sldMk cId="78717571" sldId="268"/>
            <ac:picMk id="4" creationId="{2F0656D1-BFDE-4812-8014-6B85D517924C}"/>
          </ac:picMkLst>
        </pc:picChg>
      </pc:sldChg>
      <pc:sldChg chg="addSp delSp modSp new">
        <pc:chgData name="Mirna Mun" userId="3140dd4448bb5232" providerId="Windows Live" clId="Web-{7380E6AF-5708-45E6-BC24-2E9FD4FD28B0}" dt="2021-02-22T05:27:16.291" v="1259"/>
        <pc:sldMkLst>
          <pc:docMk/>
          <pc:sldMk cId="2704836499" sldId="269"/>
        </pc:sldMkLst>
        <pc:spChg chg="mod">
          <ac:chgData name="Mirna Mun" userId="3140dd4448bb5232" providerId="Windows Live" clId="Web-{7380E6AF-5708-45E6-BC24-2E9FD4FD28B0}" dt="2021-02-22T05:26:54.164" v="1258" actId="20577"/>
          <ac:spMkLst>
            <pc:docMk/>
            <pc:sldMk cId="2704836499" sldId="269"/>
            <ac:spMk id="2" creationId="{377B1F91-5BE8-4FA4-B181-19B5CE71CB84}"/>
          </ac:spMkLst>
        </pc:spChg>
        <pc:spChg chg="del">
          <ac:chgData name="Mirna Mun" userId="3140dd4448bb5232" providerId="Windows Live" clId="Web-{7380E6AF-5708-45E6-BC24-2E9FD4FD28B0}" dt="2021-02-22T05:27:16.291" v="1259"/>
          <ac:spMkLst>
            <pc:docMk/>
            <pc:sldMk cId="2704836499" sldId="269"/>
            <ac:spMk id="3" creationId="{957028CE-B9AC-44F7-8988-01F035827DEA}"/>
          </ac:spMkLst>
        </pc:spChg>
        <pc:picChg chg="add mod ord">
          <ac:chgData name="Mirna Mun" userId="3140dd4448bb5232" providerId="Windows Live" clId="Web-{7380E6AF-5708-45E6-BC24-2E9FD4FD28B0}" dt="2021-02-22T05:27:16.291" v="1259"/>
          <ac:picMkLst>
            <pc:docMk/>
            <pc:sldMk cId="2704836499" sldId="269"/>
            <ac:picMk id="4" creationId="{6F900D78-AB3A-47D2-A262-65DACFBBD272}"/>
          </ac:picMkLst>
        </pc:picChg>
      </pc:sldChg>
      <pc:sldChg chg="addSp delSp modSp new">
        <pc:chgData name="Mirna Mun" userId="3140dd4448bb5232" providerId="Windows Live" clId="Web-{7380E6AF-5708-45E6-BC24-2E9FD4FD28B0}" dt="2021-02-22T05:52:20.994" v="1357" actId="20577"/>
        <pc:sldMkLst>
          <pc:docMk/>
          <pc:sldMk cId="3533758043" sldId="270"/>
        </pc:sldMkLst>
        <pc:spChg chg="mod">
          <ac:chgData name="Mirna Mun" userId="3140dd4448bb5232" providerId="Windows Live" clId="Web-{7380E6AF-5708-45E6-BC24-2E9FD4FD28B0}" dt="2021-02-22T05:52:20.994" v="1357" actId="20577"/>
          <ac:spMkLst>
            <pc:docMk/>
            <pc:sldMk cId="3533758043" sldId="270"/>
            <ac:spMk id="2" creationId="{DD5F64C5-A052-46D3-A748-9F82EAC1576D}"/>
          </ac:spMkLst>
        </pc:spChg>
        <pc:spChg chg="del">
          <ac:chgData name="Mirna Mun" userId="3140dd4448bb5232" providerId="Windows Live" clId="Web-{7380E6AF-5708-45E6-BC24-2E9FD4FD28B0}" dt="2021-02-22T05:52:08.791" v="1324"/>
          <ac:spMkLst>
            <pc:docMk/>
            <pc:sldMk cId="3533758043" sldId="270"/>
            <ac:spMk id="3" creationId="{6430EF5E-D31B-41A1-99E8-EA8B1D7C3E92}"/>
          </ac:spMkLst>
        </pc:spChg>
        <pc:picChg chg="add mod ord">
          <ac:chgData name="Mirna Mun" userId="3140dd4448bb5232" providerId="Windows Live" clId="Web-{7380E6AF-5708-45E6-BC24-2E9FD4FD28B0}" dt="2021-02-22T05:52:08.791" v="1324"/>
          <ac:picMkLst>
            <pc:docMk/>
            <pc:sldMk cId="3533758043" sldId="270"/>
            <ac:picMk id="4" creationId="{4FC4F2FD-4F40-4CC1-9A6C-E3FA3C122934}"/>
          </ac:picMkLst>
        </pc:picChg>
      </pc:sldChg>
      <pc:sldChg chg="addSp delSp modSp new">
        <pc:chgData name="Mirna Mun" userId="3140dd4448bb5232" providerId="Windows Live" clId="Web-{7380E6AF-5708-45E6-BC24-2E9FD4FD28B0}" dt="2021-02-22T05:57:59.394" v="1390" actId="20577"/>
        <pc:sldMkLst>
          <pc:docMk/>
          <pc:sldMk cId="1522932450" sldId="271"/>
        </pc:sldMkLst>
        <pc:spChg chg="mod">
          <ac:chgData name="Mirna Mun" userId="3140dd4448bb5232" providerId="Windows Live" clId="Web-{7380E6AF-5708-45E6-BC24-2E9FD4FD28B0}" dt="2021-02-22T05:57:59.394" v="1390" actId="20577"/>
          <ac:spMkLst>
            <pc:docMk/>
            <pc:sldMk cId="1522932450" sldId="271"/>
            <ac:spMk id="2" creationId="{C32BE190-50E1-406B-90B1-F98891486F13}"/>
          </ac:spMkLst>
        </pc:spChg>
        <pc:spChg chg="del">
          <ac:chgData name="Mirna Mun" userId="3140dd4448bb5232" providerId="Windows Live" clId="Web-{7380E6AF-5708-45E6-BC24-2E9FD4FD28B0}" dt="2021-02-22T05:57:45.691" v="1359"/>
          <ac:spMkLst>
            <pc:docMk/>
            <pc:sldMk cId="1522932450" sldId="271"/>
            <ac:spMk id="3" creationId="{A226A90C-C39E-4BC3-AD2A-8500A372FABB}"/>
          </ac:spMkLst>
        </pc:spChg>
        <pc:picChg chg="add mod ord">
          <ac:chgData name="Mirna Mun" userId="3140dd4448bb5232" providerId="Windows Live" clId="Web-{7380E6AF-5708-45E6-BC24-2E9FD4FD28B0}" dt="2021-02-22T05:57:45.691" v="1359"/>
          <ac:picMkLst>
            <pc:docMk/>
            <pc:sldMk cId="1522932450" sldId="271"/>
            <ac:picMk id="4" creationId="{2BABAC19-1A70-4CEA-B6AB-AA487B6D030C}"/>
          </ac:picMkLst>
        </pc:picChg>
      </pc:sldChg>
      <pc:sldChg chg="addSp delSp modSp new">
        <pc:chgData name="Mirna Mun" userId="3140dd4448bb5232" providerId="Windows Live" clId="Web-{7380E6AF-5708-45E6-BC24-2E9FD4FD28B0}" dt="2021-02-22T06:05:19.301" v="1585" actId="20577"/>
        <pc:sldMkLst>
          <pc:docMk/>
          <pc:sldMk cId="1970366938" sldId="272"/>
        </pc:sldMkLst>
        <pc:spChg chg="mod">
          <ac:chgData name="Mirna Mun" userId="3140dd4448bb5232" providerId="Windows Live" clId="Web-{7380E6AF-5708-45E6-BC24-2E9FD4FD28B0}" dt="2021-02-22T06:05:19.301" v="1585" actId="20577"/>
          <ac:spMkLst>
            <pc:docMk/>
            <pc:sldMk cId="1970366938" sldId="272"/>
            <ac:spMk id="2" creationId="{5B9AB916-C0C1-44F9-BDA6-754408155C62}"/>
          </ac:spMkLst>
        </pc:spChg>
        <pc:spChg chg="del">
          <ac:chgData name="Mirna Mun" userId="3140dd4448bb5232" providerId="Windows Live" clId="Web-{7380E6AF-5708-45E6-BC24-2E9FD4FD28B0}" dt="2021-02-22T06:05:09.488" v="1567"/>
          <ac:spMkLst>
            <pc:docMk/>
            <pc:sldMk cId="1970366938" sldId="272"/>
            <ac:spMk id="3" creationId="{40913ABF-31A9-49DE-A389-BF1B4FC32F15}"/>
          </ac:spMkLst>
        </pc:spChg>
        <pc:picChg chg="add mod ord">
          <ac:chgData name="Mirna Mun" userId="3140dd4448bb5232" providerId="Windows Live" clId="Web-{7380E6AF-5708-45E6-BC24-2E9FD4FD28B0}" dt="2021-02-22T06:05:09.488" v="1567"/>
          <ac:picMkLst>
            <pc:docMk/>
            <pc:sldMk cId="1970366938" sldId="272"/>
            <ac:picMk id="4" creationId="{F419BEF4-B8F9-46A5-930C-C00E63619C84}"/>
          </ac:picMkLst>
        </pc:picChg>
      </pc:sldChg>
    </pc:docChg>
  </pc:docChgLst>
  <pc:docChgLst>
    <pc:chgData name="Mirna Mun" userId="3140dd4448bb5232" providerId="Windows Live" clId="Web-{16C86D4F-AC13-4644-A373-7F94A91F05BA}"/>
    <pc:docChg chg="addSld delSld modSld sldOrd">
      <pc:chgData name="Mirna Mun" userId="3140dd4448bb5232" providerId="Windows Live" clId="Web-{16C86D4F-AC13-4644-A373-7F94A91F05BA}" dt="2021-02-26T05:33:41.213" v="1322" actId="20577"/>
      <pc:docMkLst>
        <pc:docMk/>
      </pc:docMkLst>
      <pc:sldChg chg="addSp delSp modSp modNotes">
        <pc:chgData name="Mirna Mun" userId="3140dd4448bb5232" providerId="Windows Live" clId="Web-{16C86D4F-AC13-4644-A373-7F94A91F05BA}" dt="2021-02-26T04:55:17.683" v="865" actId="20577"/>
        <pc:sldMkLst>
          <pc:docMk/>
          <pc:sldMk cId="3039470160" sldId="257"/>
        </pc:sldMkLst>
        <pc:spChg chg="mod">
          <ac:chgData name="Mirna Mun" userId="3140dd4448bb5232" providerId="Windows Live" clId="Web-{16C86D4F-AC13-4644-A373-7F94A91F05BA}" dt="2021-02-26T04:55:17.683" v="865" actId="20577"/>
          <ac:spMkLst>
            <pc:docMk/>
            <pc:sldMk cId="3039470160" sldId="257"/>
            <ac:spMk id="2" creationId="{DAF3543F-1FA7-4113-8E82-4AD35854F803}"/>
          </ac:spMkLst>
        </pc:spChg>
        <pc:spChg chg="mod">
          <ac:chgData name="Mirna Mun" userId="3140dd4448bb5232" providerId="Windows Live" clId="Web-{16C86D4F-AC13-4644-A373-7F94A91F05BA}" dt="2021-02-26T02:42:57.117" v="317" actId="1076"/>
          <ac:spMkLst>
            <pc:docMk/>
            <pc:sldMk cId="3039470160" sldId="257"/>
            <ac:spMk id="3" creationId="{BBAABBE3-5AE9-4EDC-B2F2-9A47E825A09C}"/>
          </ac:spMkLst>
        </pc:spChg>
        <pc:spChg chg="add mod">
          <ac:chgData name="Mirna Mun" userId="3140dd4448bb5232" providerId="Windows Live" clId="Web-{16C86D4F-AC13-4644-A373-7F94A91F05BA}" dt="2021-02-26T04:37:27.698" v="567" actId="20577"/>
          <ac:spMkLst>
            <pc:docMk/>
            <pc:sldMk cId="3039470160" sldId="257"/>
            <ac:spMk id="8" creationId="{D19969F9-0A95-4282-8AAD-8EDA3EF5546B}"/>
          </ac:spMkLst>
        </pc:spChg>
        <pc:graphicFrameChg chg="add del modGraphic">
          <ac:chgData name="Mirna Mun" userId="3140dd4448bb5232" providerId="Windows Live" clId="Web-{16C86D4F-AC13-4644-A373-7F94A91F05BA}" dt="2021-02-26T02:31:35.256" v="66"/>
          <ac:graphicFrameMkLst>
            <pc:docMk/>
            <pc:sldMk cId="3039470160" sldId="257"/>
            <ac:graphicFrameMk id="6" creationId="{AAC31669-3401-4BEB-970D-C3F7314AE292}"/>
          </ac:graphicFrameMkLst>
        </pc:graphicFrameChg>
        <pc:graphicFrameChg chg="add del mod modGraphic">
          <ac:chgData name="Mirna Mun" userId="3140dd4448bb5232" providerId="Windows Live" clId="Web-{16C86D4F-AC13-4644-A373-7F94A91F05BA}" dt="2021-02-26T02:36:42.375" v="240"/>
          <ac:graphicFrameMkLst>
            <pc:docMk/>
            <pc:sldMk cId="3039470160" sldId="257"/>
            <ac:graphicFrameMk id="7" creationId="{F8E8F58E-6074-4E0B-AC92-2AB36C193148}"/>
          </ac:graphicFrameMkLst>
        </pc:graphicFrameChg>
        <pc:picChg chg="add mod">
          <ac:chgData name="Mirna Mun" userId="3140dd4448bb5232" providerId="Windows Live" clId="Web-{16C86D4F-AC13-4644-A373-7F94A91F05BA}" dt="2021-02-26T04:55:10.730" v="863" actId="1076"/>
          <ac:picMkLst>
            <pc:docMk/>
            <pc:sldMk cId="3039470160" sldId="257"/>
            <ac:picMk id="4" creationId="{EEDAE7C0-B0BC-429B-ABEE-7221E97089B5}"/>
          </ac:picMkLst>
        </pc:picChg>
        <pc:picChg chg="add del mod">
          <ac:chgData name="Mirna Mun" userId="3140dd4448bb5232" providerId="Windows Live" clId="Web-{16C86D4F-AC13-4644-A373-7F94A91F05BA}" dt="2021-02-26T02:30:17.801" v="57"/>
          <ac:picMkLst>
            <pc:docMk/>
            <pc:sldMk cId="3039470160" sldId="257"/>
            <ac:picMk id="5" creationId="{6948FB77-167F-4061-8731-39346230B156}"/>
          </ac:picMkLst>
        </pc:picChg>
      </pc:sldChg>
      <pc:sldChg chg="modSp">
        <pc:chgData name="Mirna Mun" userId="3140dd4448bb5232" providerId="Windows Live" clId="Web-{16C86D4F-AC13-4644-A373-7F94A91F05BA}" dt="2021-02-26T04:55:25.355" v="871" actId="20577"/>
        <pc:sldMkLst>
          <pc:docMk/>
          <pc:sldMk cId="2206824825" sldId="258"/>
        </pc:sldMkLst>
        <pc:spChg chg="mod">
          <ac:chgData name="Mirna Mun" userId="3140dd4448bb5232" providerId="Windows Live" clId="Web-{16C86D4F-AC13-4644-A373-7F94A91F05BA}" dt="2021-02-26T04:55:25.355" v="871" actId="20577"/>
          <ac:spMkLst>
            <pc:docMk/>
            <pc:sldMk cId="2206824825" sldId="258"/>
            <ac:spMk id="2" creationId="{24F94E56-E0CA-408C-ADD9-EA91A026DDD9}"/>
          </ac:spMkLst>
        </pc:spChg>
        <pc:spChg chg="mod">
          <ac:chgData name="Mirna Mun" userId="3140dd4448bb5232" providerId="Windows Live" clId="Web-{16C86D4F-AC13-4644-A373-7F94A91F05BA}" dt="2021-02-26T04:37:44.917" v="568" actId="1076"/>
          <ac:spMkLst>
            <pc:docMk/>
            <pc:sldMk cId="2206824825" sldId="258"/>
            <ac:spMk id="6" creationId="{0AD37249-8BA0-4FBC-9D66-064EFE2B6082}"/>
          </ac:spMkLst>
        </pc:spChg>
        <pc:graphicFrameChg chg="mod modGraphic">
          <ac:chgData name="Mirna Mun" userId="3140dd4448bb5232" providerId="Windows Live" clId="Web-{16C86D4F-AC13-4644-A373-7F94A91F05BA}" dt="2021-02-26T04:28:13.197" v="498" actId="1076"/>
          <ac:graphicFrameMkLst>
            <pc:docMk/>
            <pc:sldMk cId="2206824825" sldId="258"/>
            <ac:graphicFrameMk id="7" creationId="{BCC07A6F-4D49-46CD-A110-834359683AB0}"/>
          </ac:graphicFrameMkLst>
        </pc:graphicFrameChg>
      </pc:sldChg>
      <pc:sldChg chg="addSp delSp modSp modNotes">
        <pc:chgData name="Mirna Mun" userId="3140dd4448bb5232" providerId="Windows Live" clId="Web-{16C86D4F-AC13-4644-A373-7F94A91F05BA}" dt="2021-02-26T05:33:41.213" v="1322" actId="20577"/>
        <pc:sldMkLst>
          <pc:docMk/>
          <pc:sldMk cId="1275343665" sldId="259"/>
        </pc:sldMkLst>
        <pc:spChg chg="mod">
          <ac:chgData name="Mirna Mun" userId="3140dd4448bb5232" providerId="Windows Live" clId="Web-{16C86D4F-AC13-4644-A373-7F94A91F05BA}" dt="2021-02-26T05:19:38.499" v="1113" actId="1076"/>
          <ac:spMkLst>
            <pc:docMk/>
            <pc:sldMk cId="1275343665" sldId="259"/>
            <ac:spMk id="2" creationId="{DE31087A-7C9C-4DC9-A3C8-E43DAB39903A}"/>
          </ac:spMkLst>
        </pc:spChg>
        <pc:spChg chg="mod">
          <ac:chgData name="Mirna Mun" userId="3140dd4448bb5232" providerId="Windows Live" clId="Web-{16C86D4F-AC13-4644-A373-7F94A91F05BA}" dt="2021-02-26T05:33:41.213" v="1322" actId="20577"/>
          <ac:spMkLst>
            <pc:docMk/>
            <pc:sldMk cId="1275343665" sldId="259"/>
            <ac:spMk id="3" creationId="{5CCD4C29-7420-467C-8934-EAA46585908C}"/>
          </ac:spMkLst>
        </pc:spChg>
        <pc:spChg chg="del mod">
          <ac:chgData name="Mirna Mun" userId="3140dd4448bb5232" providerId="Windows Live" clId="Web-{16C86D4F-AC13-4644-A373-7F94A91F05BA}" dt="2021-02-26T05:29:11.517" v="1158"/>
          <ac:spMkLst>
            <pc:docMk/>
            <pc:sldMk cId="1275343665" sldId="259"/>
            <ac:spMk id="5" creationId="{2F7A916A-C30B-432F-84AA-E48A6DB195C6}"/>
          </ac:spMkLst>
        </pc:spChg>
        <pc:spChg chg="add del mod">
          <ac:chgData name="Mirna Mun" userId="3140dd4448bb5232" providerId="Windows Live" clId="Web-{16C86D4F-AC13-4644-A373-7F94A91F05BA}" dt="2021-02-26T05:27:32.874" v="1142"/>
          <ac:spMkLst>
            <pc:docMk/>
            <pc:sldMk cId="1275343665" sldId="259"/>
            <ac:spMk id="6" creationId="{62FD19C2-565E-439F-94FA-D98C0266C023}"/>
          </ac:spMkLst>
        </pc:spChg>
        <pc:spChg chg="add del mod">
          <ac:chgData name="Mirna Mun" userId="3140dd4448bb5232" providerId="Windows Live" clId="Web-{16C86D4F-AC13-4644-A373-7F94A91F05BA}" dt="2021-02-26T05:27:52.328" v="1146"/>
          <ac:spMkLst>
            <pc:docMk/>
            <pc:sldMk cId="1275343665" sldId="259"/>
            <ac:spMk id="7" creationId="{121C665C-3864-4770-BD8F-0DD08ACDB069}"/>
          </ac:spMkLst>
        </pc:spChg>
        <pc:spChg chg="add del">
          <ac:chgData name="Mirna Mun" userId="3140dd4448bb5232" providerId="Windows Live" clId="Web-{16C86D4F-AC13-4644-A373-7F94A91F05BA}" dt="2021-02-26T05:27:50.890" v="1145"/>
          <ac:spMkLst>
            <pc:docMk/>
            <pc:sldMk cId="1275343665" sldId="259"/>
            <ac:spMk id="24" creationId="{690883E7-5545-4D41-B918-26F441AFA09A}"/>
          </ac:spMkLst>
        </pc:spChg>
        <pc:spChg chg="add mod">
          <ac:chgData name="Mirna Mun" userId="3140dd4448bb5232" providerId="Windows Live" clId="Web-{16C86D4F-AC13-4644-A373-7F94A91F05BA}" dt="2021-02-26T05:30:50.911" v="1204" actId="20577"/>
          <ac:spMkLst>
            <pc:docMk/>
            <pc:sldMk cId="1275343665" sldId="259"/>
            <ac:spMk id="26" creationId="{770F3F29-6F45-4298-9A72-0726BC0765FD}"/>
          </ac:spMkLst>
        </pc:spChg>
        <pc:graphicFrameChg chg="add del mod modGraphic">
          <ac:chgData name="Mirna Mun" userId="3140dd4448bb5232" providerId="Windows Live" clId="Web-{16C86D4F-AC13-4644-A373-7F94A91F05BA}" dt="2021-02-26T05:22:14.863" v="1125"/>
          <ac:graphicFrameMkLst>
            <pc:docMk/>
            <pc:sldMk cId="1275343665" sldId="259"/>
            <ac:graphicFrameMk id="8" creationId="{1D58FD34-9083-4BFA-B96E-19380CEE7F36}"/>
          </ac:graphicFrameMkLst>
        </pc:graphicFrameChg>
        <pc:picChg chg="del">
          <ac:chgData name="Mirna Mun" userId="3140dd4448bb5232" providerId="Windows Live" clId="Web-{16C86D4F-AC13-4644-A373-7F94A91F05BA}" dt="2021-02-26T05:28:42.392" v="1150"/>
          <ac:picMkLst>
            <pc:docMk/>
            <pc:sldMk cId="1275343665" sldId="259"/>
            <ac:picMk id="4" creationId="{06F1C1EB-2357-4A0B-96AB-7617BAA02C27}"/>
          </ac:picMkLst>
        </pc:picChg>
      </pc:sldChg>
      <pc:sldChg chg="modSp">
        <pc:chgData name="Mirna Mun" userId="3140dd4448bb5232" providerId="Windows Live" clId="Web-{16C86D4F-AC13-4644-A373-7F94A91F05BA}" dt="2021-02-26T04:54:58.182" v="857" actId="20577"/>
        <pc:sldMkLst>
          <pc:docMk/>
          <pc:sldMk cId="4022590754" sldId="260"/>
        </pc:sldMkLst>
        <pc:spChg chg="mod">
          <ac:chgData name="Mirna Mun" userId="3140dd4448bb5232" providerId="Windows Live" clId="Web-{16C86D4F-AC13-4644-A373-7F94A91F05BA}" dt="2021-02-26T04:54:58.182" v="857" actId="20577"/>
          <ac:spMkLst>
            <pc:docMk/>
            <pc:sldMk cId="4022590754" sldId="260"/>
            <ac:spMk id="2" creationId="{742FCDD8-8F44-4712-99E1-0A0024A013D6}"/>
          </ac:spMkLst>
        </pc:spChg>
        <pc:spChg chg="mod">
          <ac:chgData name="Mirna Mun" userId="3140dd4448bb5232" providerId="Windows Live" clId="Web-{16C86D4F-AC13-4644-A373-7F94A91F05BA}" dt="2021-02-26T04:52:33.490" v="825" actId="20577"/>
          <ac:spMkLst>
            <pc:docMk/>
            <pc:sldMk cId="4022590754" sldId="260"/>
            <ac:spMk id="3" creationId="{7B750EEC-201D-4AFE-97B4-6CC5BE8DC3AB}"/>
          </ac:spMkLst>
        </pc:spChg>
      </pc:sldChg>
      <pc:sldChg chg="addSp modSp ord">
        <pc:chgData name="Mirna Mun" userId="3140dd4448bb5232" providerId="Windows Live" clId="Web-{16C86D4F-AC13-4644-A373-7F94A91F05BA}" dt="2021-02-26T05:13:11.389" v="1018" actId="20577"/>
        <pc:sldMkLst>
          <pc:docMk/>
          <pc:sldMk cId="2776679452" sldId="261"/>
        </pc:sldMkLst>
        <pc:spChg chg="mod">
          <ac:chgData name="Mirna Mun" userId="3140dd4448bb5232" providerId="Windows Live" clId="Web-{16C86D4F-AC13-4644-A373-7F94A91F05BA}" dt="2021-02-26T04:54:30.712" v="843" actId="1076"/>
          <ac:spMkLst>
            <pc:docMk/>
            <pc:sldMk cId="2776679452" sldId="261"/>
            <ac:spMk id="2" creationId="{5812CDAC-4CD1-41A3-8143-97013ACDC386}"/>
          </ac:spMkLst>
        </pc:spChg>
        <pc:spChg chg="mod">
          <ac:chgData name="Mirna Mun" userId="3140dd4448bb5232" providerId="Windows Live" clId="Web-{16C86D4F-AC13-4644-A373-7F94A91F05BA}" dt="2021-02-26T05:13:11.389" v="1018" actId="20577"/>
          <ac:spMkLst>
            <pc:docMk/>
            <pc:sldMk cId="2776679452" sldId="261"/>
            <ac:spMk id="3" creationId="{0D4A888A-F278-463C-A14A-0CBC0277EB34}"/>
          </ac:spMkLst>
        </pc:spChg>
        <pc:spChg chg="add mod">
          <ac:chgData name="Mirna Mun" userId="3140dd4448bb5232" providerId="Windows Live" clId="Web-{16C86D4F-AC13-4644-A373-7F94A91F05BA}" dt="2021-02-26T04:37:56.152" v="569" actId="1076"/>
          <ac:spMkLst>
            <pc:docMk/>
            <pc:sldMk cId="2776679452" sldId="261"/>
            <ac:spMk id="4" creationId="{106D6882-AA16-4614-9058-4443B7573A14}"/>
          </ac:spMkLst>
        </pc:spChg>
      </pc:sldChg>
      <pc:sldChg chg="addSp modSp ord modNotes">
        <pc:chgData name="Mirna Mun" userId="3140dd4448bb5232" providerId="Windows Live" clId="Web-{16C86D4F-AC13-4644-A373-7F94A91F05BA}" dt="2021-02-26T05:16:51.536" v="1105" actId="20577"/>
        <pc:sldMkLst>
          <pc:docMk/>
          <pc:sldMk cId="3444935142" sldId="262"/>
        </pc:sldMkLst>
        <pc:spChg chg="mod">
          <ac:chgData name="Mirna Mun" userId="3140dd4448bb5232" providerId="Windows Live" clId="Web-{16C86D4F-AC13-4644-A373-7F94A91F05BA}" dt="2021-02-26T04:54:18.446" v="842" actId="1076"/>
          <ac:spMkLst>
            <pc:docMk/>
            <pc:sldMk cId="3444935142" sldId="262"/>
            <ac:spMk id="2" creationId="{CD65FEC0-2A6F-4C97-BF34-88B5C0733B64}"/>
          </ac:spMkLst>
        </pc:spChg>
        <pc:spChg chg="mod">
          <ac:chgData name="Mirna Mun" userId="3140dd4448bb5232" providerId="Windows Live" clId="Web-{16C86D4F-AC13-4644-A373-7F94A91F05BA}" dt="2021-02-26T05:16:51.536" v="1105" actId="20577"/>
          <ac:spMkLst>
            <pc:docMk/>
            <pc:sldMk cId="3444935142" sldId="262"/>
            <ac:spMk id="3" creationId="{7737A48D-DC4C-4EB8-A14B-0858F2C06251}"/>
          </ac:spMkLst>
        </pc:spChg>
        <pc:spChg chg="add mod">
          <ac:chgData name="Mirna Mun" userId="3140dd4448bb5232" providerId="Windows Live" clId="Web-{16C86D4F-AC13-4644-A373-7F94A91F05BA}" dt="2021-02-26T05:11:19.244" v="973" actId="20577"/>
          <ac:spMkLst>
            <pc:docMk/>
            <pc:sldMk cId="3444935142" sldId="262"/>
            <ac:spMk id="8" creationId="{C624AF92-362D-495A-BAC0-8CB5958C6378}"/>
          </ac:spMkLst>
        </pc:spChg>
        <pc:cxnChg chg="add mod">
          <ac:chgData name="Mirna Mun" userId="3140dd4448bb5232" providerId="Windows Live" clId="Web-{16C86D4F-AC13-4644-A373-7F94A91F05BA}" dt="2021-02-26T04:58:34.220" v="931" actId="14100"/>
          <ac:cxnSpMkLst>
            <pc:docMk/>
            <pc:sldMk cId="3444935142" sldId="262"/>
            <ac:cxnSpMk id="4" creationId="{DE21DC40-C171-4A50-B3E9-433552510318}"/>
          </ac:cxnSpMkLst>
        </pc:cxnChg>
        <pc:cxnChg chg="add mod">
          <ac:chgData name="Mirna Mun" userId="3140dd4448bb5232" providerId="Windows Live" clId="Web-{16C86D4F-AC13-4644-A373-7F94A91F05BA}" dt="2021-02-26T04:58:57.736" v="936" actId="14100"/>
          <ac:cxnSpMkLst>
            <pc:docMk/>
            <pc:sldMk cId="3444935142" sldId="262"/>
            <ac:cxnSpMk id="5" creationId="{B79B3E9E-7B51-43E1-9039-DFFAAE5DAE5A}"/>
          </ac:cxnSpMkLst>
        </pc:cxnChg>
        <pc:cxnChg chg="add mod">
          <ac:chgData name="Mirna Mun" userId="3140dd4448bb5232" providerId="Windows Live" clId="Web-{16C86D4F-AC13-4644-A373-7F94A91F05BA}" dt="2021-02-26T04:58:51.033" v="935" actId="14100"/>
          <ac:cxnSpMkLst>
            <pc:docMk/>
            <pc:sldMk cId="3444935142" sldId="262"/>
            <ac:cxnSpMk id="6" creationId="{55AB14BA-740F-40ED-9444-03B1D10C417E}"/>
          </ac:cxnSpMkLst>
        </pc:cxnChg>
        <pc:cxnChg chg="add mod">
          <ac:chgData name="Mirna Mun" userId="3140dd4448bb5232" providerId="Windows Live" clId="Web-{16C86D4F-AC13-4644-A373-7F94A91F05BA}" dt="2021-02-26T04:59:16.346" v="941" actId="1076"/>
          <ac:cxnSpMkLst>
            <pc:docMk/>
            <pc:sldMk cId="3444935142" sldId="262"/>
            <ac:cxnSpMk id="7" creationId="{D6C1F707-477C-4423-9E65-857551DF4FEA}"/>
          </ac:cxnSpMkLst>
        </pc:cxnChg>
      </pc:sldChg>
      <pc:sldChg chg="addSp delSp modSp new ord">
        <pc:chgData name="Mirna Mun" userId="3140dd4448bb5232" providerId="Windows Live" clId="Web-{16C86D4F-AC13-4644-A373-7F94A91F05BA}" dt="2021-02-26T05:19:17.514" v="1111" actId="1076"/>
        <pc:sldMkLst>
          <pc:docMk/>
          <pc:sldMk cId="2705484457" sldId="273"/>
        </pc:sldMkLst>
        <pc:spChg chg="mod">
          <ac:chgData name="Mirna Mun" userId="3140dd4448bb5232" providerId="Windows Live" clId="Web-{16C86D4F-AC13-4644-A373-7F94A91F05BA}" dt="2021-02-26T05:19:17.514" v="1111" actId="1076"/>
          <ac:spMkLst>
            <pc:docMk/>
            <pc:sldMk cId="2705484457" sldId="273"/>
            <ac:spMk id="2" creationId="{15BA588F-8DA9-4C4B-8F4D-C2FBA861FD01}"/>
          </ac:spMkLst>
        </pc:spChg>
        <pc:spChg chg="del">
          <ac:chgData name="Mirna Mun" userId="3140dd4448bb5232" providerId="Windows Live" clId="Web-{16C86D4F-AC13-4644-A373-7F94A91F05BA}" dt="2021-02-26T02:44:32.868" v="318"/>
          <ac:spMkLst>
            <pc:docMk/>
            <pc:sldMk cId="2705484457" sldId="273"/>
            <ac:spMk id="3" creationId="{F2423C5D-5E0C-47A5-B079-C3BF28A57CCD}"/>
          </ac:spMkLst>
        </pc:spChg>
        <pc:spChg chg="add del mod">
          <ac:chgData name="Mirna Mun" userId="3140dd4448bb5232" providerId="Windows Live" clId="Web-{16C86D4F-AC13-4644-A373-7F94A91F05BA}" dt="2021-02-26T02:48:39.326" v="342"/>
          <ac:spMkLst>
            <pc:docMk/>
            <pc:sldMk cId="2705484457" sldId="273"/>
            <ac:spMk id="13" creationId="{BA1A1A7C-7740-4F02-B5C2-E6B697A5E9C9}"/>
          </ac:spMkLst>
        </pc:spChg>
        <pc:graphicFrameChg chg="add del mod ord modGraphic">
          <ac:chgData name="Mirna Mun" userId="3140dd4448bb5232" providerId="Windows Live" clId="Web-{16C86D4F-AC13-4644-A373-7F94A91F05BA}" dt="2021-02-26T02:45:58.714" v="339"/>
          <ac:graphicFrameMkLst>
            <pc:docMk/>
            <pc:sldMk cId="2705484457" sldId="273"/>
            <ac:graphicFrameMk id="4" creationId="{ABB4523F-2EF8-4E11-9BE1-CF78555B57FF}"/>
          </ac:graphicFrameMkLst>
        </pc:graphicFrameChg>
        <pc:graphicFrameChg chg="add del mod ord modGraphic">
          <ac:chgData name="Mirna Mun" userId="3140dd4448bb5232" providerId="Windows Live" clId="Web-{16C86D4F-AC13-4644-A373-7F94A91F05BA}" dt="2021-02-26T02:46:37.871" v="341"/>
          <ac:graphicFrameMkLst>
            <pc:docMk/>
            <pc:sldMk cId="2705484457" sldId="273"/>
            <ac:graphicFrameMk id="14" creationId="{C4C87F9E-70C1-4AC1-B345-C7D9A3BEE098}"/>
          </ac:graphicFrameMkLst>
        </pc:graphicFrameChg>
        <pc:graphicFrameChg chg="add mod ord modGraphic">
          <ac:chgData name="Mirna Mun" userId="3140dd4448bb5232" providerId="Windows Live" clId="Web-{16C86D4F-AC13-4644-A373-7F94A91F05BA}" dt="2021-02-26T04:48:37.921" v="730" actId="20577"/>
          <ac:graphicFrameMkLst>
            <pc:docMk/>
            <pc:sldMk cId="2705484457" sldId="273"/>
            <ac:graphicFrameMk id="25" creationId="{39A91A2C-5722-4A81-BFCB-4F9AC1BB16EA}"/>
          </ac:graphicFrameMkLst>
        </pc:graphicFrameChg>
      </pc:sldChg>
      <pc:sldChg chg="modSp new modNotes">
        <pc:chgData name="Mirna Mun" userId="3140dd4448bb5232" providerId="Windows Live" clId="Web-{16C86D4F-AC13-4644-A373-7F94A91F05BA}" dt="2021-02-26T05:16:26.942" v="1087" actId="20577"/>
        <pc:sldMkLst>
          <pc:docMk/>
          <pc:sldMk cId="1797980169" sldId="274"/>
        </pc:sldMkLst>
        <pc:spChg chg="mod">
          <ac:chgData name="Mirna Mun" userId="3140dd4448bb5232" providerId="Windows Live" clId="Web-{16C86D4F-AC13-4644-A373-7F94A91F05BA}" dt="2021-02-26T05:16:26.942" v="1087" actId="20577"/>
          <ac:spMkLst>
            <pc:docMk/>
            <pc:sldMk cId="1797980169" sldId="274"/>
            <ac:spMk id="3" creationId="{1DF3BD4F-D4F8-4123-99FB-D45AF4AAEF1E}"/>
          </ac:spMkLst>
        </pc:spChg>
      </pc:sldChg>
      <pc:sldChg chg="addSp delSp modSp new del mod setBg">
        <pc:chgData name="Mirna Mun" userId="3140dd4448bb5232" providerId="Windows Live" clId="Web-{16C86D4F-AC13-4644-A373-7F94A91F05BA}" dt="2021-02-26T05:26:39.778" v="1139"/>
        <pc:sldMkLst>
          <pc:docMk/>
          <pc:sldMk cId="818116428" sldId="275"/>
        </pc:sldMkLst>
        <pc:spChg chg="mod ord">
          <ac:chgData name="Mirna Mun" userId="3140dd4448bb5232" providerId="Windows Live" clId="Web-{16C86D4F-AC13-4644-A373-7F94A91F05BA}" dt="2021-02-26T05:26:25.825" v="1137"/>
          <ac:spMkLst>
            <pc:docMk/>
            <pc:sldMk cId="818116428" sldId="275"/>
            <ac:spMk id="2" creationId="{56624728-AE51-4E35-8A64-FEC3B199324E}"/>
          </ac:spMkLst>
        </pc:spChg>
        <pc:spChg chg="del">
          <ac:chgData name="Mirna Mun" userId="3140dd4448bb5232" providerId="Windows Live" clId="Web-{16C86D4F-AC13-4644-A373-7F94A91F05BA}" dt="2021-02-26T05:25:44.105" v="1128"/>
          <ac:spMkLst>
            <pc:docMk/>
            <pc:sldMk cId="818116428" sldId="275"/>
            <ac:spMk id="3" creationId="{EA9DF584-89BA-4076-837A-FF4522262F98}"/>
          </ac:spMkLst>
        </pc:spChg>
        <pc:spChg chg="add del mod">
          <ac:chgData name="Mirna Mun" userId="3140dd4448bb5232" providerId="Windows Live" clId="Web-{16C86D4F-AC13-4644-A373-7F94A91F05BA}" dt="2021-02-26T05:26:25.825" v="1137"/>
          <ac:spMkLst>
            <pc:docMk/>
            <pc:sldMk cId="818116428" sldId="275"/>
            <ac:spMk id="5" creationId="{FC4A4111-EC6D-4911-A0AC-F2F1686162A1}"/>
          </ac:spMkLst>
        </pc:spChg>
        <pc:spChg chg="add">
          <ac:chgData name="Mirna Mun" userId="3140dd4448bb5232" providerId="Windows Live" clId="Web-{16C86D4F-AC13-4644-A373-7F94A91F05BA}" dt="2021-02-26T05:26:25.825" v="1137"/>
          <ac:spMkLst>
            <pc:docMk/>
            <pc:sldMk cId="818116428" sldId="275"/>
            <ac:spMk id="10" creationId="{37C89E4B-3C9F-44B9-8B86-D9E3D112D8EC}"/>
          </ac:spMkLst>
        </pc:spChg>
        <pc:picChg chg="add del mod">
          <ac:chgData name="Mirna Mun" userId="3140dd4448bb5232" providerId="Windows Live" clId="Web-{16C86D4F-AC13-4644-A373-7F94A91F05BA}" dt="2021-02-26T05:26:34.185" v="1138"/>
          <ac:picMkLst>
            <pc:docMk/>
            <pc:sldMk cId="818116428" sldId="275"/>
            <ac:picMk id="4" creationId="{8D9707F0-9CAC-43B1-852F-C9D05689376D}"/>
          </ac:picMkLst>
        </pc:picChg>
        <pc:cxnChg chg="add">
          <ac:chgData name="Mirna Mun" userId="3140dd4448bb5232" providerId="Windows Live" clId="Web-{16C86D4F-AC13-4644-A373-7F94A91F05BA}" dt="2021-02-26T05:26:25.825" v="1137"/>
          <ac:cxnSpMkLst>
            <pc:docMk/>
            <pc:sldMk cId="818116428" sldId="275"/>
            <ac:cxnSpMk id="12" creationId="{AA2EAA10-076F-46BD-8F0F-B9A2FB77A85C}"/>
          </ac:cxnSpMkLst>
        </pc:cxnChg>
        <pc:cxnChg chg="add">
          <ac:chgData name="Mirna Mun" userId="3140dd4448bb5232" providerId="Windows Live" clId="Web-{16C86D4F-AC13-4644-A373-7F94A91F05BA}" dt="2021-02-26T05:26:25.825" v="1137"/>
          <ac:cxnSpMkLst>
            <pc:docMk/>
            <pc:sldMk cId="818116428" sldId="275"/>
            <ac:cxnSpMk id="14" creationId="{D891E407-403B-4764-86C9-33A56D3BCAA3}"/>
          </ac:cxnSpMkLst>
        </pc:cxnChg>
      </pc:sldChg>
      <pc:sldChg chg="modSp new">
        <pc:chgData name="Mirna Mun" userId="3140dd4448bb5232" providerId="Windows Live" clId="Web-{16C86D4F-AC13-4644-A373-7F94A91F05BA}" dt="2021-02-26T05:28:22.875" v="1149" actId="20577"/>
        <pc:sldMkLst>
          <pc:docMk/>
          <pc:sldMk cId="2995702202" sldId="275"/>
        </pc:sldMkLst>
        <pc:spChg chg="mod">
          <ac:chgData name="Mirna Mun" userId="3140dd4448bb5232" providerId="Windows Live" clId="Web-{16C86D4F-AC13-4644-A373-7F94A91F05BA}" dt="2021-02-26T05:28:22.875" v="1149" actId="20577"/>
          <ac:spMkLst>
            <pc:docMk/>
            <pc:sldMk cId="2995702202" sldId="275"/>
            <ac:spMk id="2" creationId="{5FC38B79-BF9C-46D9-95FE-D7E8C7A7BD5F}"/>
          </ac:spMkLst>
        </pc:spChg>
      </pc:sldChg>
    </pc:docChg>
  </pc:docChgLst>
  <pc:docChgLst>
    <pc:chgData name="Mirna Mun" userId="3140dd4448bb5232" providerId="Windows Live" clId="Web-{1307F4D7-7E59-4C9E-AF85-F201B47320E5}"/>
    <pc:docChg chg="addSld modSld">
      <pc:chgData name="Mirna Mun" userId="3140dd4448bb5232" providerId="Windows Live" clId="Web-{1307F4D7-7E59-4C9E-AF85-F201B47320E5}" dt="2021-02-09T05:27:21.673" v="594" actId="20577"/>
      <pc:docMkLst>
        <pc:docMk/>
      </pc:docMkLst>
      <pc:sldChg chg="modSp">
        <pc:chgData name="Mirna Mun" userId="3140dd4448bb5232" providerId="Windows Live" clId="Web-{1307F4D7-7E59-4C9E-AF85-F201B47320E5}" dt="2021-02-09T05:09:24.096" v="79" actId="1076"/>
        <pc:sldMkLst>
          <pc:docMk/>
          <pc:sldMk cId="109857222" sldId="256"/>
        </pc:sldMkLst>
        <pc:spChg chg="mod">
          <ac:chgData name="Mirna Mun" userId="3140dd4448bb5232" providerId="Windows Live" clId="Web-{1307F4D7-7E59-4C9E-AF85-F201B47320E5}" dt="2021-02-09T05:08:54.783" v="69" actId="20577"/>
          <ac:spMkLst>
            <pc:docMk/>
            <pc:sldMk cId="109857222" sldId="256"/>
            <ac:spMk id="2" creationId="{00000000-0000-0000-0000-000000000000}"/>
          </ac:spMkLst>
        </pc:spChg>
        <pc:spChg chg="mod">
          <ac:chgData name="Mirna Mun" userId="3140dd4448bb5232" providerId="Windows Live" clId="Web-{1307F4D7-7E59-4C9E-AF85-F201B47320E5}" dt="2021-02-09T05:09:24.096" v="79" actId="1076"/>
          <ac:spMkLst>
            <pc:docMk/>
            <pc:sldMk cId="109857222" sldId="256"/>
            <ac:spMk id="3" creationId="{00000000-0000-0000-0000-000000000000}"/>
          </ac:spMkLst>
        </pc:spChg>
      </pc:sldChg>
      <pc:sldChg chg="modSp new">
        <pc:chgData name="Mirna Mun" userId="3140dd4448bb5232" providerId="Windows Live" clId="Web-{1307F4D7-7E59-4C9E-AF85-F201B47320E5}" dt="2021-02-09T05:27:21.673" v="594" actId="20577"/>
        <pc:sldMkLst>
          <pc:docMk/>
          <pc:sldMk cId="3039470160" sldId="257"/>
        </pc:sldMkLst>
        <pc:spChg chg="mod">
          <ac:chgData name="Mirna Mun" userId="3140dd4448bb5232" providerId="Windows Live" clId="Web-{1307F4D7-7E59-4C9E-AF85-F201B47320E5}" dt="2021-02-09T05:10:01.799" v="95" actId="20577"/>
          <ac:spMkLst>
            <pc:docMk/>
            <pc:sldMk cId="3039470160" sldId="257"/>
            <ac:spMk id="2" creationId="{DAF3543F-1FA7-4113-8E82-4AD35854F803}"/>
          </ac:spMkLst>
        </pc:spChg>
        <pc:spChg chg="mod">
          <ac:chgData name="Mirna Mun" userId="3140dd4448bb5232" providerId="Windows Live" clId="Web-{1307F4D7-7E59-4C9E-AF85-F201B47320E5}" dt="2021-02-09T05:27:21.673" v="594" actId="20577"/>
          <ac:spMkLst>
            <pc:docMk/>
            <pc:sldMk cId="3039470160" sldId="257"/>
            <ac:spMk id="3" creationId="{BBAABBE3-5AE9-4EDC-B2F2-9A47E825A09C}"/>
          </ac:spMkLst>
        </pc:spChg>
      </pc:sldChg>
      <pc:sldChg chg="modSp new">
        <pc:chgData name="Mirna Mun" userId="3140dd4448bb5232" providerId="Windows Live" clId="Web-{1307F4D7-7E59-4C9E-AF85-F201B47320E5}" dt="2021-02-09T05:23:38.403" v="444" actId="20577"/>
        <pc:sldMkLst>
          <pc:docMk/>
          <pc:sldMk cId="2206824825" sldId="258"/>
        </pc:sldMkLst>
        <pc:spChg chg="mod">
          <ac:chgData name="Mirna Mun" userId="3140dd4448bb5232" providerId="Windows Live" clId="Web-{1307F4D7-7E59-4C9E-AF85-F201B47320E5}" dt="2021-02-09T05:20:18.196" v="356" actId="20577"/>
          <ac:spMkLst>
            <pc:docMk/>
            <pc:sldMk cId="2206824825" sldId="258"/>
            <ac:spMk id="2" creationId="{24F94E56-E0CA-408C-ADD9-EA91A026DDD9}"/>
          </ac:spMkLst>
        </pc:spChg>
        <pc:spChg chg="mod">
          <ac:chgData name="Mirna Mun" userId="3140dd4448bb5232" providerId="Windows Live" clId="Web-{1307F4D7-7E59-4C9E-AF85-F201B47320E5}" dt="2021-02-09T05:23:38.403" v="444" actId="20577"/>
          <ac:spMkLst>
            <pc:docMk/>
            <pc:sldMk cId="2206824825" sldId="258"/>
            <ac:spMk id="3" creationId="{98C8F449-3198-4EC7-8190-6175294EE626}"/>
          </ac:spMkLst>
        </pc:spChg>
      </pc:sldChg>
    </pc:docChg>
  </pc:docChgLst>
  <pc:docChgLst>
    <pc:chgData name="Mirna Mun" userId="3140dd4448bb5232" providerId="Windows Live" clId="Web-{17A5F2C6-0468-4924-B33A-B13BBFEC678D}"/>
    <pc:docChg chg="modSld">
      <pc:chgData name="Mirna Mun" userId="3140dd4448bb5232" providerId="Windows Live" clId="Web-{17A5F2C6-0468-4924-B33A-B13BBFEC678D}" dt="2021-02-17T01:00:52.711" v="37" actId="20577"/>
      <pc:docMkLst>
        <pc:docMk/>
      </pc:docMkLst>
      <pc:sldChg chg="addSp modSp">
        <pc:chgData name="Mirna Mun" userId="3140dd4448bb5232" providerId="Windows Live" clId="Web-{17A5F2C6-0468-4924-B33A-B13BBFEC678D}" dt="2021-02-17T01:00:52.711" v="37" actId="20577"/>
        <pc:sldMkLst>
          <pc:docMk/>
          <pc:sldMk cId="1275343665" sldId="259"/>
        </pc:sldMkLst>
        <pc:spChg chg="add mod">
          <ac:chgData name="Mirna Mun" userId="3140dd4448bb5232" providerId="Windows Live" clId="Web-{17A5F2C6-0468-4924-B33A-B13BBFEC678D}" dt="2021-02-17T01:00:52.711" v="37" actId="20577"/>
          <ac:spMkLst>
            <pc:docMk/>
            <pc:sldMk cId="1275343665" sldId="259"/>
            <ac:spMk id="5" creationId="{2F7A916A-C30B-432F-84AA-E48A6DB195C6}"/>
          </ac:spMkLst>
        </pc:spChg>
      </pc:sldChg>
    </pc:docChg>
  </pc:docChgLst>
  <pc:docChgLst>
    <pc:chgData name="Mirna Mun" userId="3140dd4448bb5232" providerId="Windows Live" clId="Web-{475A1065-D54F-4DD2-AB16-A382185447FD}"/>
    <pc:docChg chg="modSld">
      <pc:chgData name="Mirna Mun" userId="3140dd4448bb5232" providerId="Windows Live" clId="Web-{475A1065-D54F-4DD2-AB16-A382185447FD}" dt="2021-02-24T04:44:34.230" v="74" actId="14100"/>
      <pc:docMkLst>
        <pc:docMk/>
      </pc:docMkLst>
      <pc:sldChg chg="modSp">
        <pc:chgData name="Mirna Mun" userId="3140dd4448bb5232" providerId="Windows Live" clId="Web-{475A1065-D54F-4DD2-AB16-A382185447FD}" dt="2021-02-24T04:44:34.230" v="74" actId="14100"/>
        <pc:sldMkLst>
          <pc:docMk/>
          <pc:sldMk cId="3039470160" sldId="257"/>
        </pc:sldMkLst>
        <pc:spChg chg="mod">
          <ac:chgData name="Mirna Mun" userId="3140dd4448bb5232" providerId="Windows Live" clId="Web-{475A1065-D54F-4DD2-AB16-A382185447FD}" dt="2021-02-24T04:44:34.230" v="74" actId="14100"/>
          <ac:spMkLst>
            <pc:docMk/>
            <pc:sldMk cId="3039470160" sldId="257"/>
            <ac:spMk id="3" creationId="{BBAABBE3-5AE9-4EDC-B2F2-9A47E825A09C}"/>
          </ac:spMkLst>
        </pc:spChg>
      </pc:sldChg>
      <pc:sldChg chg="addSp delSp">
        <pc:chgData name="Mirna Mun" userId="3140dd4448bb5232" providerId="Windows Live" clId="Web-{475A1065-D54F-4DD2-AB16-A382185447FD}" dt="2021-02-24T03:33:51.562" v="3"/>
        <pc:sldMkLst>
          <pc:docMk/>
          <pc:sldMk cId="3828052068" sldId="266"/>
        </pc:sldMkLst>
        <pc:spChg chg="add del">
          <ac:chgData name="Mirna Mun" userId="3140dd4448bb5232" providerId="Windows Live" clId="Web-{475A1065-D54F-4DD2-AB16-A382185447FD}" dt="2021-02-24T03:33:51.562" v="3"/>
          <ac:spMkLst>
            <pc:docMk/>
            <pc:sldMk cId="3828052068" sldId="266"/>
            <ac:spMk id="3" creationId="{914F917E-E4F0-4D43-9940-A03FCCDE7C6F}"/>
          </ac:spMkLst>
        </pc:spChg>
      </pc:sldChg>
    </pc:docChg>
  </pc:docChgLst>
  <pc:docChgLst>
    <pc:chgData name="Mirna Mun" userId="3140dd4448bb5232" providerId="Windows Live" clId="Web-{6F7CB317-1330-406B-BE86-762F541FBE7F}"/>
    <pc:docChg chg="modSld">
      <pc:chgData name="Mirna Mun" userId="3140dd4448bb5232" providerId="Windows Live" clId="Web-{6F7CB317-1330-406B-BE86-762F541FBE7F}" dt="2021-02-25T13:57:03.628" v="787" actId="20577"/>
      <pc:docMkLst>
        <pc:docMk/>
      </pc:docMkLst>
      <pc:sldChg chg="modSp modNotes">
        <pc:chgData name="Mirna Mun" userId="3140dd4448bb5232" providerId="Windows Live" clId="Web-{6F7CB317-1330-406B-BE86-762F541FBE7F}" dt="2021-02-25T05:14:08.507" v="139" actId="20577"/>
        <pc:sldMkLst>
          <pc:docMk/>
          <pc:sldMk cId="3039470160" sldId="257"/>
        </pc:sldMkLst>
        <pc:spChg chg="mod">
          <ac:chgData name="Mirna Mun" userId="3140dd4448bb5232" providerId="Windows Live" clId="Web-{6F7CB317-1330-406B-BE86-762F541FBE7F}" dt="2021-02-25T05:07:36.445" v="54" actId="20577"/>
          <ac:spMkLst>
            <pc:docMk/>
            <pc:sldMk cId="3039470160" sldId="257"/>
            <ac:spMk id="2" creationId="{DAF3543F-1FA7-4113-8E82-4AD35854F803}"/>
          </ac:spMkLst>
        </pc:spChg>
        <pc:spChg chg="mod">
          <ac:chgData name="Mirna Mun" userId="3140dd4448bb5232" providerId="Windows Live" clId="Web-{6F7CB317-1330-406B-BE86-762F541FBE7F}" dt="2021-02-25T05:14:08.507" v="139" actId="20577"/>
          <ac:spMkLst>
            <pc:docMk/>
            <pc:sldMk cId="3039470160" sldId="257"/>
            <ac:spMk id="3" creationId="{BBAABBE3-5AE9-4EDC-B2F2-9A47E825A09C}"/>
          </ac:spMkLst>
        </pc:spChg>
      </pc:sldChg>
      <pc:sldChg chg="addSp delSp modSp">
        <pc:chgData name="Mirna Mun" userId="3140dd4448bb5232" providerId="Windows Live" clId="Web-{6F7CB317-1330-406B-BE86-762F541FBE7F}" dt="2021-02-25T13:49:53.227" v="776"/>
        <pc:sldMkLst>
          <pc:docMk/>
          <pc:sldMk cId="2206824825" sldId="258"/>
        </pc:sldMkLst>
        <pc:spChg chg="mod">
          <ac:chgData name="Mirna Mun" userId="3140dd4448bb5232" providerId="Windows Live" clId="Web-{6F7CB317-1330-406B-BE86-762F541FBE7F}" dt="2021-02-25T05:55:44.953" v="772" actId="1076"/>
          <ac:spMkLst>
            <pc:docMk/>
            <pc:sldMk cId="2206824825" sldId="258"/>
            <ac:spMk id="2" creationId="{24F94E56-E0CA-408C-ADD9-EA91A026DDD9}"/>
          </ac:spMkLst>
        </pc:spChg>
        <pc:spChg chg="del mod">
          <ac:chgData name="Mirna Mun" userId="3140dd4448bb5232" providerId="Windows Live" clId="Web-{6F7CB317-1330-406B-BE86-762F541FBE7F}" dt="2021-02-25T05:23:22.370" v="448"/>
          <ac:spMkLst>
            <pc:docMk/>
            <pc:sldMk cId="2206824825" sldId="258"/>
            <ac:spMk id="3" creationId="{98C8F449-3198-4EC7-8190-6175294EE626}"/>
          </ac:spMkLst>
        </pc:spChg>
        <pc:spChg chg="del">
          <ac:chgData name="Mirna Mun" userId="3140dd4448bb5232" providerId="Windows Live" clId="Web-{6F7CB317-1330-406B-BE86-762F541FBE7F}" dt="2021-02-25T05:23:18.479" v="447"/>
          <ac:spMkLst>
            <pc:docMk/>
            <pc:sldMk cId="2206824825" sldId="258"/>
            <ac:spMk id="5" creationId="{BE996747-D4F5-4567-8515-E4F47EBA1A7A}"/>
          </ac:spMkLst>
        </pc:spChg>
        <pc:spChg chg="mod">
          <ac:chgData name="Mirna Mun" userId="3140dd4448bb5232" providerId="Windows Live" clId="Web-{6F7CB317-1330-406B-BE86-762F541FBE7F}" dt="2021-02-25T05:52:34.574" v="769" actId="1076"/>
          <ac:spMkLst>
            <pc:docMk/>
            <pc:sldMk cId="2206824825" sldId="258"/>
            <ac:spMk id="6" creationId="{0AD37249-8BA0-4FBC-9D66-064EFE2B6082}"/>
          </ac:spMkLst>
        </pc:spChg>
        <pc:spChg chg="add del mod">
          <ac:chgData name="Mirna Mun" userId="3140dd4448bb5232" providerId="Windows Live" clId="Web-{6F7CB317-1330-406B-BE86-762F541FBE7F}" dt="2021-02-25T05:24:39.591" v="479"/>
          <ac:spMkLst>
            <pc:docMk/>
            <pc:sldMk cId="2206824825" sldId="258"/>
            <ac:spMk id="9" creationId="{99B062F1-98A6-4D52-B7FD-58B2511358CE}"/>
          </ac:spMkLst>
        </pc:spChg>
        <pc:graphicFrameChg chg="add mod modGraphic">
          <ac:chgData name="Mirna Mun" userId="3140dd4448bb5232" providerId="Windows Live" clId="Web-{6F7CB317-1330-406B-BE86-762F541FBE7F}" dt="2021-02-25T13:49:53.227" v="776"/>
          <ac:graphicFrameMkLst>
            <pc:docMk/>
            <pc:sldMk cId="2206824825" sldId="258"/>
            <ac:graphicFrameMk id="7" creationId="{BCC07A6F-4D49-46CD-A110-834359683AB0}"/>
          </ac:graphicFrameMkLst>
        </pc:graphicFrameChg>
      </pc:sldChg>
      <pc:sldChg chg="modSp modNotes">
        <pc:chgData name="Mirna Mun" userId="3140dd4448bb5232" providerId="Windows Live" clId="Web-{6F7CB317-1330-406B-BE86-762F541FBE7F}" dt="2021-02-25T05:07:41.961" v="57" actId="20577"/>
        <pc:sldMkLst>
          <pc:docMk/>
          <pc:sldMk cId="4022590754" sldId="260"/>
        </pc:sldMkLst>
        <pc:spChg chg="mod">
          <ac:chgData name="Mirna Mun" userId="3140dd4448bb5232" providerId="Windows Live" clId="Web-{6F7CB317-1330-406B-BE86-762F541FBE7F}" dt="2021-02-25T05:07:41.961" v="57" actId="20577"/>
          <ac:spMkLst>
            <pc:docMk/>
            <pc:sldMk cId="4022590754" sldId="260"/>
            <ac:spMk id="3" creationId="{7B750EEC-201D-4AFE-97B4-6CC5BE8DC3AB}"/>
          </ac:spMkLst>
        </pc:spChg>
      </pc:sldChg>
      <pc:sldChg chg="modSp modNotes">
        <pc:chgData name="Mirna Mun" userId="3140dd4448bb5232" providerId="Windows Live" clId="Web-{6F7CB317-1330-406B-BE86-762F541FBE7F}" dt="2021-02-25T13:51:49.745" v="782"/>
        <pc:sldMkLst>
          <pc:docMk/>
          <pc:sldMk cId="2776679452" sldId="261"/>
        </pc:sldMkLst>
        <pc:spChg chg="mod">
          <ac:chgData name="Mirna Mun" userId="3140dd4448bb5232" providerId="Windows Live" clId="Web-{6F7CB317-1330-406B-BE86-762F541FBE7F}" dt="2021-02-25T13:51:43.089" v="779" actId="20577"/>
          <ac:spMkLst>
            <pc:docMk/>
            <pc:sldMk cId="2776679452" sldId="261"/>
            <ac:spMk id="3" creationId="{0D4A888A-F278-463C-A14A-0CBC0277EB34}"/>
          </ac:spMkLst>
        </pc:spChg>
      </pc:sldChg>
      <pc:sldChg chg="modSp">
        <pc:chgData name="Mirna Mun" userId="3140dd4448bb5232" providerId="Windows Live" clId="Web-{6F7CB317-1330-406B-BE86-762F541FBE7F}" dt="2021-02-25T13:57:03.628" v="787" actId="20577"/>
        <pc:sldMkLst>
          <pc:docMk/>
          <pc:sldMk cId="3444935142" sldId="262"/>
        </pc:sldMkLst>
        <pc:spChg chg="mod">
          <ac:chgData name="Mirna Mun" userId="3140dd4448bb5232" providerId="Windows Live" clId="Web-{6F7CB317-1330-406B-BE86-762F541FBE7F}" dt="2021-02-25T13:57:03.628" v="787" actId="20577"/>
          <ac:spMkLst>
            <pc:docMk/>
            <pc:sldMk cId="3444935142" sldId="262"/>
            <ac:spMk id="3" creationId="{7737A48D-DC4C-4EB8-A14B-0858F2C06251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8461FB3-FFC2-47A3-B62F-16572D2B22F1}" type="doc">
      <dgm:prSet loTypeId="urn:microsoft.com/office/officeart/2005/8/layout/hProcess9" loCatId="process" qsTypeId="urn:microsoft.com/office/officeart/2005/8/quickstyle/simple1" qsCatId="simple" csTypeId="urn:microsoft.com/office/officeart/2005/8/colors/accent0_3" csCatId="mainScheme" phldr="1"/>
      <dgm:spPr/>
    </dgm:pt>
    <dgm:pt modelId="{BD65B54D-594E-4AA9-B44D-79771E99B039}">
      <dgm:prSet phldrT="[Text]" phldr="0" custT="1"/>
      <dgm:spPr/>
      <dgm:t>
        <a:bodyPr/>
        <a:lstStyle/>
        <a:p>
          <a:pPr rtl="0"/>
          <a:r>
            <a:rPr lang="en-US" sz="2000" dirty="0">
              <a:latin typeface="Arial" panose="020B0604020202020204" pitchFamily="34" charset="0"/>
              <a:cs typeface="Arial" panose="020B0604020202020204" pitchFamily="34" charset="0"/>
            </a:rPr>
            <a:t>Secure PI/MPI Approval, Justification &amp; Needed Documentation </a:t>
          </a:r>
        </a:p>
      </dgm:t>
    </dgm:pt>
    <dgm:pt modelId="{3F4A49ED-1A36-416A-8BE2-ABB4D148BD5C}" type="parTrans" cxnId="{306411F4-5A76-4976-AF1B-1AC887E53744}">
      <dgm:prSet/>
      <dgm:spPr/>
      <dgm:t>
        <a:bodyPr/>
        <a:lstStyle/>
        <a:p>
          <a:endParaRPr lang="en-US"/>
        </a:p>
      </dgm:t>
    </dgm:pt>
    <dgm:pt modelId="{A62E85AC-DC32-4BC4-9370-914B31AB02F4}" type="sibTrans" cxnId="{306411F4-5A76-4976-AF1B-1AC887E53744}">
      <dgm:prSet/>
      <dgm:spPr/>
      <dgm:t>
        <a:bodyPr/>
        <a:lstStyle/>
        <a:p>
          <a:endParaRPr lang="en-US"/>
        </a:p>
      </dgm:t>
    </dgm:pt>
    <dgm:pt modelId="{CA926EF1-D769-47AF-88F5-9D7E20A7A004}">
      <dgm:prSet phldrT="[Text]" phldr="0" custT="1"/>
      <dgm:spPr/>
      <dgm:t>
        <a:bodyPr/>
        <a:lstStyle/>
        <a:p>
          <a:pPr rtl="0"/>
          <a:r>
            <a:rPr lang="en-US" sz="2000" dirty="0">
              <a:latin typeface="Arial" panose="020B0604020202020204" pitchFamily="34" charset="0"/>
              <a:cs typeface="Arial" panose="020B0604020202020204" pitchFamily="34" charset="0"/>
            </a:rPr>
            <a:t>Submit via </a:t>
          </a:r>
          <a:r>
            <a:rPr lang="en-US" sz="2000" dirty="0" err="1">
              <a:latin typeface="Arial" panose="020B0604020202020204" pitchFamily="34" charset="0"/>
              <a:cs typeface="Arial" panose="020B0604020202020204" pitchFamily="34" charset="0"/>
            </a:rPr>
            <a:t>eRA</a:t>
          </a:r>
          <a:r>
            <a:rPr lang="en-US" sz="2000" dirty="0">
              <a:latin typeface="Arial" panose="020B0604020202020204" pitchFamily="34" charset="0"/>
              <a:cs typeface="Arial" panose="020B0604020202020204" pitchFamily="34" charset="0"/>
            </a:rPr>
            <a:t> Commons</a:t>
          </a:r>
        </a:p>
      </dgm:t>
    </dgm:pt>
    <dgm:pt modelId="{468035B4-A307-424C-8612-F558AE5FC295}" type="parTrans" cxnId="{708EB688-426F-426D-8BFE-AED450324ECC}">
      <dgm:prSet/>
      <dgm:spPr/>
      <dgm:t>
        <a:bodyPr/>
        <a:lstStyle/>
        <a:p>
          <a:endParaRPr lang="en-US"/>
        </a:p>
      </dgm:t>
    </dgm:pt>
    <dgm:pt modelId="{3929C54D-9D0C-4125-AA7F-D36D890207BE}" type="sibTrans" cxnId="{708EB688-426F-426D-8BFE-AED450324ECC}">
      <dgm:prSet/>
      <dgm:spPr/>
      <dgm:t>
        <a:bodyPr/>
        <a:lstStyle/>
        <a:p>
          <a:endParaRPr lang="en-US"/>
        </a:p>
      </dgm:t>
    </dgm:pt>
    <dgm:pt modelId="{0634AA1D-6A22-485D-9AC6-2853F81DCA1B}">
      <dgm:prSet phldr="0" custT="1"/>
      <dgm:spPr/>
      <dgm:t>
        <a:bodyPr/>
        <a:lstStyle/>
        <a:p>
          <a:pPr rtl="0"/>
          <a:r>
            <a:rPr lang="en-US" sz="2000" dirty="0">
              <a:latin typeface="Arial" panose="020B0604020202020204" pitchFamily="34" charset="0"/>
              <a:cs typeface="Arial" panose="020B0604020202020204" pitchFamily="34" charset="0"/>
            </a:rPr>
            <a:t>Receive Notification </a:t>
          </a:r>
          <a:r>
            <a:rPr lang="en-US" sz="2000" dirty="0" smtClean="0">
              <a:latin typeface="Arial" panose="020B0604020202020204" pitchFamily="34" charset="0"/>
              <a:cs typeface="Arial" panose="020B0604020202020204" pitchFamily="34" charset="0"/>
            </a:rPr>
            <a:t>Confirming, </a:t>
          </a:r>
          <a:r>
            <a:rPr lang="en-US" sz="2000" dirty="0">
              <a:latin typeface="Arial" panose="020B0604020202020204" pitchFamily="34" charset="0"/>
              <a:cs typeface="Arial" panose="020B0604020202020204" pitchFamily="34" charset="0"/>
            </a:rPr>
            <a:t>or Obtain Revised NOA </a:t>
          </a:r>
          <a:r>
            <a:rPr lang="en-US" sz="2000" dirty="0" smtClean="0">
              <a:latin typeface="Arial" panose="020B0604020202020204" pitchFamily="34" charset="0"/>
              <a:cs typeface="Arial" panose="020B0604020202020204" pitchFamily="34" charset="0"/>
            </a:rPr>
            <a:t>for, </a:t>
          </a:r>
          <a:r>
            <a:rPr lang="en-US" sz="2000" dirty="0">
              <a:latin typeface="Arial" panose="020B0604020202020204" pitchFamily="34" charset="0"/>
              <a:cs typeface="Arial" panose="020B0604020202020204" pitchFamily="34" charset="0"/>
            </a:rPr>
            <a:t>Authorized Extension</a:t>
          </a:r>
        </a:p>
      </dgm:t>
    </dgm:pt>
    <dgm:pt modelId="{555CA4BA-CDD4-458C-92EE-A893F48B1AE1}" type="parTrans" cxnId="{108B7AFD-9459-44AF-8094-420BEC00DD46}">
      <dgm:prSet/>
      <dgm:spPr/>
      <dgm:t>
        <a:bodyPr/>
        <a:lstStyle/>
        <a:p>
          <a:endParaRPr lang="en-US"/>
        </a:p>
      </dgm:t>
    </dgm:pt>
    <dgm:pt modelId="{0D645DB0-3C0E-44AC-9C5A-78EB2E1E5F40}" type="sibTrans" cxnId="{108B7AFD-9459-44AF-8094-420BEC00DD46}">
      <dgm:prSet/>
      <dgm:spPr/>
      <dgm:t>
        <a:bodyPr/>
        <a:lstStyle/>
        <a:p>
          <a:endParaRPr lang="en-US"/>
        </a:p>
      </dgm:t>
    </dgm:pt>
    <dgm:pt modelId="{0417D425-9204-4CA7-8575-17145C6FBB33}" type="pres">
      <dgm:prSet presAssocID="{38461FB3-FFC2-47A3-B62F-16572D2B22F1}" presName="CompostProcess" presStyleCnt="0">
        <dgm:presLayoutVars>
          <dgm:dir/>
          <dgm:resizeHandles val="exact"/>
        </dgm:presLayoutVars>
      </dgm:prSet>
      <dgm:spPr/>
    </dgm:pt>
    <dgm:pt modelId="{CD43C44C-2D15-439B-ACFF-CAF2E425E8FE}" type="pres">
      <dgm:prSet presAssocID="{38461FB3-FFC2-47A3-B62F-16572D2B22F1}" presName="arrow" presStyleLbl="bgShp" presStyleIdx="0" presStyleCnt="1"/>
      <dgm:spPr/>
    </dgm:pt>
    <dgm:pt modelId="{140D18C2-C2A9-43A3-8ED2-491651FF877F}" type="pres">
      <dgm:prSet presAssocID="{38461FB3-FFC2-47A3-B62F-16572D2B22F1}" presName="linearProcess" presStyleCnt="0"/>
      <dgm:spPr/>
    </dgm:pt>
    <dgm:pt modelId="{DE669FC8-915D-4789-931C-31DF7D3E99D0}" type="pres">
      <dgm:prSet presAssocID="{BD65B54D-594E-4AA9-B44D-79771E99B039}" presName="text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A479F64-621F-441F-BE6C-BE755104E78D}" type="pres">
      <dgm:prSet presAssocID="{A62E85AC-DC32-4BC4-9370-914B31AB02F4}" presName="sibTrans" presStyleCnt="0"/>
      <dgm:spPr/>
    </dgm:pt>
    <dgm:pt modelId="{F2911657-3B5D-48FE-8810-ADE8CB74424B}" type="pres">
      <dgm:prSet presAssocID="{CA926EF1-D769-47AF-88F5-9D7E20A7A004}" presName="text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B6478CB-D477-473E-8153-5C2D5D47D024}" type="pres">
      <dgm:prSet presAssocID="{3929C54D-9D0C-4125-AA7F-D36D890207BE}" presName="sibTrans" presStyleCnt="0"/>
      <dgm:spPr/>
    </dgm:pt>
    <dgm:pt modelId="{7929D721-40A0-47D6-8C6C-EC80B5D8BA5B}" type="pres">
      <dgm:prSet presAssocID="{0634AA1D-6A22-485D-9AC6-2853F81DCA1B}" presName="text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ABD848F-FB6A-42F5-B7DB-620CAE6CDB0F}" type="presOf" srcId="{BD65B54D-594E-4AA9-B44D-79771E99B039}" destId="{DE669FC8-915D-4789-931C-31DF7D3E99D0}" srcOrd="0" destOrd="0" presId="urn:microsoft.com/office/officeart/2005/8/layout/hProcess9"/>
    <dgm:cxn modelId="{479AC822-5E88-401E-9D60-104E1793F57D}" type="presOf" srcId="{38461FB3-FFC2-47A3-B62F-16572D2B22F1}" destId="{0417D425-9204-4CA7-8575-17145C6FBB33}" srcOrd="0" destOrd="0" presId="urn:microsoft.com/office/officeart/2005/8/layout/hProcess9"/>
    <dgm:cxn modelId="{108B7AFD-9459-44AF-8094-420BEC00DD46}" srcId="{38461FB3-FFC2-47A3-B62F-16572D2B22F1}" destId="{0634AA1D-6A22-485D-9AC6-2853F81DCA1B}" srcOrd="2" destOrd="0" parTransId="{555CA4BA-CDD4-458C-92EE-A893F48B1AE1}" sibTransId="{0D645DB0-3C0E-44AC-9C5A-78EB2E1E5F40}"/>
    <dgm:cxn modelId="{16095977-0B80-437F-B75A-ADF31B277095}" type="presOf" srcId="{0634AA1D-6A22-485D-9AC6-2853F81DCA1B}" destId="{7929D721-40A0-47D6-8C6C-EC80B5D8BA5B}" srcOrd="0" destOrd="0" presId="urn:microsoft.com/office/officeart/2005/8/layout/hProcess9"/>
    <dgm:cxn modelId="{306411F4-5A76-4976-AF1B-1AC887E53744}" srcId="{38461FB3-FFC2-47A3-B62F-16572D2B22F1}" destId="{BD65B54D-594E-4AA9-B44D-79771E99B039}" srcOrd="0" destOrd="0" parTransId="{3F4A49ED-1A36-416A-8BE2-ABB4D148BD5C}" sibTransId="{A62E85AC-DC32-4BC4-9370-914B31AB02F4}"/>
    <dgm:cxn modelId="{C54AA2B1-1FA5-40EC-9FD7-EFD18C68E2E5}" type="presOf" srcId="{CA926EF1-D769-47AF-88F5-9D7E20A7A004}" destId="{F2911657-3B5D-48FE-8810-ADE8CB74424B}" srcOrd="0" destOrd="0" presId="urn:microsoft.com/office/officeart/2005/8/layout/hProcess9"/>
    <dgm:cxn modelId="{708EB688-426F-426D-8BFE-AED450324ECC}" srcId="{38461FB3-FFC2-47A3-B62F-16572D2B22F1}" destId="{CA926EF1-D769-47AF-88F5-9D7E20A7A004}" srcOrd="1" destOrd="0" parTransId="{468035B4-A307-424C-8612-F558AE5FC295}" sibTransId="{3929C54D-9D0C-4125-AA7F-D36D890207BE}"/>
    <dgm:cxn modelId="{D8C2B5FD-D5F4-473C-8E26-AFAAAD73D40C}" type="presParOf" srcId="{0417D425-9204-4CA7-8575-17145C6FBB33}" destId="{CD43C44C-2D15-439B-ACFF-CAF2E425E8FE}" srcOrd="0" destOrd="0" presId="urn:microsoft.com/office/officeart/2005/8/layout/hProcess9"/>
    <dgm:cxn modelId="{0DCF4B55-1065-49F7-9154-E95AFD3A221E}" type="presParOf" srcId="{0417D425-9204-4CA7-8575-17145C6FBB33}" destId="{140D18C2-C2A9-43A3-8ED2-491651FF877F}" srcOrd="1" destOrd="0" presId="urn:microsoft.com/office/officeart/2005/8/layout/hProcess9"/>
    <dgm:cxn modelId="{576DDE49-361B-43B9-83A0-D443E8D9EEAA}" type="presParOf" srcId="{140D18C2-C2A9-43A3-8ED2-491651FF877F}" destId="{DE669FC8-915D-4789-931C-31DF7D3E99D0}" srcOrd="0" destOrd="0" presId="urn:microsoft.com/office/officeart/2005/8/layout/hProcess9"/>
    <dgm:cxn modelId="{C3A11EDF-3A71-400A-A921-E1E5FAA78330}" type="presParOf" srcId="{140D18C2-C2A9-43A3-8ED2-491651FF877F}" destId="{9A479F64-621F-441F-BE6C-BE755104E78D}" srcOrd="1" destOrd="0" presId="urn:microsoft.com/office/officeart/2005/8/layout/hProcess9"/>
    <dgm:cxn modelId="{01C434B7-5FCF-4442-8786-6C7732875E2E}" type="presParOf" srcId="{140D18C2-C2A9-43A3-8ED2-491651FF877F}" destId="{F2911657-3B5D-48FE-8810-ADE8CB74424B}" srcOrd="2" destOrd="0" presId="urn:microsoft.com/office/officeart/2005/8/layout/hProcess9"/>
    <dgm:cxn modelId="{A32EA65F-4723-41C2-AD25-AD7AED4F9EDD}" type="presParOf" srcId="{140D18C2-C2A9-43A3-8ED2-491651FF877F}" destId="{8B6478CB-D477-473E-8153-5C2D5D47D024}" srcOrd="3" destOrd="0" presId="urn:microsoft.com/office/officeart/2005/8/layout/hProcess9"/>
    <dgm:cxn modelId="{E1D5FC3A-BAB8-43EA-985B-D2E35D0B46DB}" type="presParOf" srcId="{140D18C2-C2A9-43A3-8ED2-491651FF877F}" destId="{7929D721-40A0-47D6-8C6C-EC80B5D8BA5B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8461FB3-FFC2-47A3-B62F-16572D2B22F1}" type="doc">
      <dgm:prSet loTypeId="urn:microsoft.com/office/officeart/2005/8/layout/hProcess9" loCatId="process" qsTypeId="urn:microsoft.com/office/officeart/2005/8/quickstyle/simple1" qsCatId="simple" csTypeId="urn:microsoft.com/office/officeart/2005/8/colors/accent0_3" csCatId="mainScheme" phldr="1"/>
      <dgm:spPr/>
    </dgm:pt>
    <dgm:pt modelId="{BD65B54D-594E-4AA9-B44D-79771E99B039}">
      <dgm:prSet phldrT="[Text]" phldr="0" custT="1"/>
      <dgm:spPr/>
      <dgm:t>
        <a:bodyPr/>
        <a:lstStyle/>
        <a:p>
          <a:pPr rtl="0"/>
          <a:r>
            <a:rPr lang="en-US" sz="2000" dirty="0">
              <a:latin typeface="Arial" panose="020B0604020202020204" pitchFamily="34" charset="0"/>
              <a:cs typeface="Arial" panose="020B0604020202020204" pitchFamily="34" charset="0"/>
            </a:rPr>
            <a:t>Secure PI/MPI </a:t>
          </a:r>
          <a:r>
            <a:rPr lang="en-US" sz="2000" dirty="0" smtClean="0">
              <a:latin typeface="Arial" panose="020B0604020202020204" pitchFamily="34" charset="0"/>
              <a:cs typeface="Arial" panose="020B0604020202020204" pitchFamily="34" charset="0"/>
            </a:rPr>
            <a:t>Approval &amp; </a:t>
          </a:r>
          <a:r>
            <a:rPr lang="en-US" sz="2000" dirty="0">
              <a:latin typeface="Arial" panose="020B0604020202020204" pitchFamily="34" charset="0"/>
              <a:cs typeface="Arial" panose="020B0604020202020204" pitchFamily="34" charset="0"/>
            </a:rPr>
            <a:t>Needed Documentation </a:t>
          </a:r>
        </a:p>
      </dgm:t>
    </dgm:pt>
    <dgm:pt modelId="{3F4A49ED-1A36-416A-8BE2-ABB4D148BD5C}" type="parTrans" cxnId="{306411F4-5A76-4976-AF1B-1AC887E53744}">
      <dgm:prSet/>
      <dgm:spPr/>
      <dgm:t>
        <a:bodyPr/>
        <a:lstStyle/>
        <a:p>
          <a:endParaRPr lang="en-US"/>
        </a:p>
      </dgm:t>
    </dgm:pt>
    <dgm:pt modelId="{A62E85AC-DC32-4BC4-9370-914B31AB02F4}" type="sibTrans" cxnId="{306411F4-5A76-4976-AF1B-1AC887E53744}">
      <dgm:prSet/>
      <dgm:spPr/>
      <dgm:t>
        <a:bodyPr/>
        <a:lstStyle/>
        <a:p>
          <a:endParaRPr lang="en-US"/>
        </a:p>
      </dgm:t>
    </dgm:pt>
    <dgm:pt modelId="{CA926EF1-D769-47AF-88F5-9D7E20A7A004}">
      <dgm:prSet phldrT="[Text]" phldr="0" custT="1"/>
      <dgm:spPr/>
      <dgm:t>
        <a:bodyPr/>
        <a:lstStyle/>
        <a:p>
          <a:pPr rtl="0"/>
          <a:r>
            <a:rPr lang="en-US" sz="2000" dirty="0">
              <a:latin typeface="Arial" panose="020B0604020202020204" pitchFamily="34" charset="0"/>
              <a:cs typeface="Arial" panose="020B0604020202020204" pitchFamily="34" charset="0"/>
            </a:rPr>
            <a:t>Submit via </a:t>
          </a:r>
          <a:r>
            <a:rPr lang="en-US" sz="2000" dirty="0" err="1">
              <a:latin typeface="Arial" panose="020B0604020202020204" pitchFamily="34" charset="0"/>
              <a:cs typeface="Arial" panose="020B0604020202020204" pitchFamily="34" charset="0"/>
            </a:rPr>
            <a:t>eRA</a:t>
          </a:r>
          <a:r>
            <a:rPr lang="en-US" sz="2000" dirty="0">
              <a:latin typeface="Arial" panose="020B0604020202020204" pitchFamily="34" charset="0"/>
              <a:cs typeface="Arial" panose="020B0604020202020204" pitchFamily="34" charset="0"/>
            </a:rPr>
            <a:t> Commons</a:t>
          </a:r>
        </a:p>
      </dgm:t>
    </dgm:pt>
    <dgm:pt modelId="{468035B4-A307-424C-8612-F558AE5FC295}" type="parTrans" cxnId="{708EB688-426F-426D-8BFE-AED450324ECC}">
      <dgm:prSet/>
      <dgm:spPr/>
      <dgm:t>
        <a:bodyPr/>
        <a:lstStyle/>
        <a:p>
          <a:endParaRPr lang="en-US"/>
        </a:p>
      </dgm:t>
    </dgm:pt>
    <dgm:pt modelId="{3929C54D-9D0C-4125-AA7F-D36D890207BE}" type="sibTrans" cxnId="{708EB688-426F-426D-8BFE-AED450324ECC}">
      <dgm:prSet/>
      <dgm:spPr/>
      <dgm:t>
        <a:bodyPr/>
        <a:lstStyle/>
        <a:p>
          <a:endParaRPr lang="en-US"/>
        </a:p>
      </dgm:t>
    </dgm:pt>
    <dgm:pt modelId="{0634AA1D-6A22-485D-9AC6-2853F81DCA1B}">
      <dgm:prSet phldr="0" custT="1"/>
      <dgm:spPr/>
      <dgm:t>
        <a:bodyPr/>
        <a:lstStyle/>
        <a:p>
          <a:pPr rtl="0"/>
          <a:r>
            <a:rPr lang="en-US" sz="2000" dirty="0">
              <a:latin typeface="Arial" panose="020B0604020202020204" pitchFamily="34" charset="0"/>
              <a:cs typeface="Arial" panose="020B0604020202020204" pitchFamily="34" charset="0"/>
            </a:rPr>
            <a:t>Receive Notification </a:t>
          </a:r>
          <a:r>
            <a:rPr lang="en-US" sz="2000" dirty="0" smtClean="0">
              <a:latin typeface="Arial" panose="020B0604020202020204" pitchFamily="34" charset="0"/>
              <a:cs typeface="Arial" panose="020B0604020202020204" pitchFamily="34" charset="0"/>
            </a:rPr>
            <a:t>Confirming, </a:t>
          </a:r>
          <a:r>
            <a:rPr lang="en-US" sz="2000" dirty="0">
              <a:latin typeface="Arial" panose="020B0604020202020204" pitchFamily="34" charset="0"/>
              <a:cs typeface="Arial" panose="020B0604020202020204" pitchFamily="34" charset="0"/>
            </a:rPr>
            <a:t>or Obtain Revised NOA </a:t>
          </a:r>
          <a:r>
            <a:rPr lang="en-US" sz="2000" dirty="0" smtClean="0">
              <a:latin typeface="Arial" panose="020B0604020202020204" pitchFamily="34" charset="0"/>
              <a:cs typeface="Arial" panose="020B0604020202020204" pitchFamily="34" charset="0"/>
            </a:rPr>
            <a:t>for, </a:t>
          </a:r>
          <a:r>
            <a:rPr lang="en-US" sz="2000" dirty="0">
              <a:latin typeface="Arial" panose="020B0604020202020204" pitchFamily="34" charset="0"/>
              <a:cs typeface="Arial" panose="020B0604020202020204" pitchFamily="34" charset="0"/>
            </a:rPr>
            <a:t>Authorized </a:t>
          </a:r>
          <a:r>
            <a:rPr lang="en-US" sz="2000" dirty="0" smtClean="0">
              <a:latin typeface="Arial" panose="020B0604020202020204" pitchFamily="34" charset="0"/>
              <a:cs typeface="Arial" panose="020B0604020202020204" pitchFamily="34" charset="0"/>
            </a:rPr>
            <a:t>Carryover</a:t>
          </a:r>
          <a:endParaRPr lang="en-US" sz="2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55CA4BA-CDD4-458C-92EE-A893F48B1AE1}" type="parTrans" cxnId="{108B7AFD-9459-44AF-8094-420BEC00DD46}">
      <dgm:prSet/>
      <dgm:spPr/>
      <dgm:t>
        <a:bodyPr/>
        <a:lstStyle/>
        <a:p>
          <a:endParaRPr lang="en-US"/>
        </a:p>
      </dgm:t>
    </dgm:pt>
    <dgm:pt modelId="{0D645DB0-3C0E-44AC-9C5A-78EB2E1E5F40}" type="sibTrans" cxnId="{108B7AFD-9459-44AF-8094-420BEC00DD46}">
      <dgm:prSet/>
      <dgm:spPr/>
      <dgm:t>
        <a:bodyPr/>
        <a:lstStyle/>
        <a:p>
          <a:endParaRPr lang="en-US"/>
        </a:p>
      </dgm:t>
    </dgm:pt>
    <dgm:pt modelId="{0417D425-9204-4CA7-8575-17145C6FBB33}" type="pres">
      <dgm:prSet presAssocID="{38461FB3-FFC2-47A3-B62F-16572D2B22F1}" presName="CompostProcess" presStyleCnt="0">
        <dgm:presLayoutVars>
          <dgm:dir/>
          <dgm:resizeHandles val="exact"/>
        </dgm:presLayoutVars>
      </dgm:prSet>
      <dgm:spPr/>
    </dgm:pt>
    <dgm:pt modelId="{CD43C44C-2D15-439B-ACFF-CAF2E425E8FE}" type="pres">
      <dgm:prSet presAssocID="{38461FB3-FFC2-47A3-B62F-16572D2B22F1}" presName="arrow" presStyleLbl="bgShp" presStyleIdx="0" presStyleCnt="1"/>
      <dgm:spPr/>
    </dgm:pt>
    <dgm:pt modelId="{140D18C2-C2A9-43A3-8ED2-491651FF877F}" type="pres">
      <dgm:prSet presAssocID="{38461FB3-FFC2-47A3-B62F-16572D2B22F1}" presName="linearProcess" presStyleCnt="0"/>
      <dgm:spPr/>
    </dgm:pt>
    <dgm:pt modelId="{DE669FC8-915D-4789-931C-31DF7D3E99D0}" type="pres">
      <dgm:prSet presAssocID="{BD65B54D-594E-4AA9-B44D-79771E99B039}" presName="text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A479F64-621F-441F-BE6C-BE755104E78D}" type="pres">
      <dgm:prSet presAssocID="{A62E85AC-DC32-4BC4-9370-914B31AB02F4}" presName="sibTrans" presStyleCnt="0"/>
      <dgm:spPr/>
    </dgm:pt>
    <dgm:pt modelId="{F2911657-3B5D-48FE-8810-ADE8CB74424B}" type="pres">
      <dgm:prSet presAssocID="{CA926EF1-D769-47AF-88F5-9D7E20A7A004}" presName="text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B6478CB-D477-473E-8153-5C2D5D47D024}" type="pres">
      <dgm:prSet presAssocID="{3929C54D-9D0C-4125-AA7F-D36D890207BE}" presName="sibTrans" presStyleCnt="0"/>
      <dgm:spPr/>
    </dgm:pt>
    <dgm:pt modelId="{7929D721-40A0-47D6-8C6C-EC80B5D8BA5B}" type="pres">
      <dgm:prSet presAssocID="{0634AA1D-6A22-485D-9AC6-2853F81DCA1B}" presName="text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ABD848F-FB6A-42F5-B7DB-620CAE6CDB0F}" type="presOf" srcId="{BD65B54D-594E-4AA9-B44D-79771E99B039}" destId="{DE669FC8-915D-4789-931C-31DF7D3E99D0}" srcOrd="0" destOrd="0" presId="urn:microsoft.com/office/officeart/2005/8/layout/hProcess9"/>
    <dgm:cxn modelId="{479AC822-5E88-401E-9D60-104E1793F57D}" type="presOf" srcId="{38461FB3-FFC2-47A3-B62F-16572D2B22F1}" destId="{0417D425-9204-4CA7-8575-17145C6FBB33}" srcOrd="0" destOrd="0" presId="urn:microsoft.com/office/officeart/2005/8/layout/hProcess9"/>
    <dgm:cxn modelId="{108B7AFD-9459-44AF-8094-420BEC00DD46}" srcId="{38461FB3-FFC2-47A3-B62F-16572D2B22F1}" destId="{0634AA1D-6A22-485D-9AC6-2853F81DCA1B}" srcOrd="2" destOrd="0" parTransId="{555CA4BA-CDD4-458C-92EE-A893F48B1AE1}" sibTransId="{0D645DB0-3C0E-44AC-9C5A-78EB2E1E5F40}"/>
    <dgm:cxn modelId="{16095977-0B80-437F-B75A-ADF31B277095}" type="presOf" srcId="{0634AA1D-6A22-485D-9AC6-2853F81DCA1B}" destId="{7929D721-40A0-47D6-8C6C-EC80B5D8BA5B}" srcOrd="0" destOrd="0" presId="urn:microsoft.com/office/officeart/2005/8/layout/hProcess9"/>
    <dgm:cxn modelId="{306411F4-5A76-4976-AF1B-1AC887E53744}" srcId="{38461FB3-FFC2-47A3-B62F-16572D2B22F1}" destId="{BD65B54D-594E-4AA9-B44D-79771E99B039}" srcOrd="0" destOrd="0" parTransId="{3F4A49ED-1A36-416A-8BE2-ABB4D148BD5C}" sibTransId="{A62E85AC-DC32-4BC4-9370-914B31AB02F4}"/>
    <dgm:cxn modelId="{C54AA2B1-1FA5-40EC-9FD7-EFD18C68E2E5}" type="presOf" srcId="{CA926EF1-D769-47AF-88F5-9D7E20A7A004}" destId="{F2911657-3B5D-48FE-8810-ADE8CB74424B}" srcOrd="0" destOrd="0" presId="urn:microsoft.com/office/officeart/2005/8/layout/hProcess9"/>
    <dgm:cxn modelId="{708EB688-426F-426D-8BFE-AED450324ECC}" srcId="{38461FB3-FFC2-47A3-B62F-16572D2B22F1}" destId="{CA926EF1-D769-47AF-88F5-9D7E20A7A004}" srcOrd="1" destOrd="0" parTransId="{468035B4-A307-424C-8612-F558AE5FC295}" sibTransId="{3929C54D-9D0C-4125-AA7F-D36D890207BE}"/>
    <dgm:cxn modelId="{D8C2B5FD-D5F4-473C-8E26-AFAAAD73D40C}" type="presParOf" srcId="{0417D425-9204-4CA7-8575-17145C6FBB33}" destId="{CD43C44C-2D15-439B-ACFF-CAF2E425E8FE}" srcOrd="0" destOrd="0" presId="urn:microsoft.com/office/officeart/2005/8/layout/hProcess9"/>
    <dgm:cxn modelId="{0DCF4B55-1065-49F7-9154-E95AFD3A221E}" type="presParOf" srcId="{0417D425-9204-4CA7-8575-17145C6FBB33}" destId="{140D18C2-C2A9-43A3-8ED2-491651FF877F}" srcOrd="1" destOrd="0" presId="urn:microsoft.com/office/officeart/2005/8/layout/hProcess9"/>
    <dgm:cxn modelId="{576DDE49-361B-43B9-83A0-D443E8D9EEAA}" type="presParOf" srcId="{140D18C2-C2A9-43A3-8ED2-491651FF877F}" destId="{DE669FC8-915D-4789-931C-31DF7D3E99D0}" srcOrd="0" destOrd="0" presId="urn:microsoft.com/office/officeart/2005/8/layout/hProcess9"/>
    <dgm:cxn modelId="{C3A11EDF-3A71-400A-A921-E1E5FAA78330}" type="presParOf" srcId="{140D18C2-C2A9-43A3-8ED2-491651FF877F}" destId="{9A479F64-621F-441F-BE6C-BE755104E78D}" srcOrd="1" destOrd="0" presId="urn:microsoft.com/office/officeart/2005/8/layout/hProcess9"/>
    <dgm:cxn modelId="{01C434B7-5FCF-4442-8786-6C7732875E2E}" type="presParOf" srcId="{140D18C2-C2A9-43A3-8ED2-491651FF877F}" destId="{F2911657-3B5D-48FE-8810-ADE8CB74424B}" srcOrd="2" destOrd="0" presId="urn:microsoft.com/office/officeart/2005/8/layout/hProcess9"/>
    <dgm:cxn modelId="{A32EA65F-4723-41C2-AD25-AD7AED4F9EDD}" type="presParOf" srcId="{140D18C2-C2A9-43A3-8ED2-491651FF877F}" destId="{8B6478CB-D477-473E-8153-5C2D5D47D024}" srcOrd="3" destOrd="0" presId="urn:microsoft.com/office/officeart/2005/8/layout/hProcess9"/>
    <dgm:cxn modelId="{E1D5FC3A-BAB8-43EA-985B-D2E35D0B46DB}" type="presParOf" srcId="{140D18C2-C2A9-43A3-8ED2-491651FF877F}" destId="{7929D721-40A0-47D6-8C6C-EC80B5D8BA5B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8461FB3-FFC2-47A3-B62F-16572D2B22F1}" type="doc">
      <dgm:prSet loTypeId="urn:microsoft.com/office/officeart/2005/8/layout/hProcess9" loCatId="process" qsTypeId="urn:microsoft.com/office/officeart/2005/8/quickstyle/simple1" qsCatId="simple" csTypeId="urn:microsoft.com/office/officeart/2005/8/colors/accent0_3" csCatId="mainScheme" phldr="1"/>
      <dgm:spPr/>
    </dgm:pt>
    <dgm:pt modelId="{BD65B54D-594E-4AA9-B44D-79771E99B039}">
      <dgm:prSet phldrT="[Text]" phldr="0" custT="1"/>
      <dgm:spPr/>
      <dgm:t>
        <a:bodyPr/>
        <a:lstStyle/>
        <a:p>
          <a:pPr rtl="0"/>
          <a:r>
            <a:rPr lang="en-US" sz="2000" dirty="0">
              <a:latin typeface="Arial" panose="020B0604020202020204" pitchFamily="34" charset="0"/>
              <a:cs typeface="Arial" panose="020B0604020202020204" pitchFamily="34" charset="0"/>
            </a:rPr>
            <a:t>Secure PI/MPI </a:t>
          </a:r>
          <a:r>
            <a:rPr lang="en-US" sz="2000" dirty="0" smtClean="0">
              <a:latin typeface="Arial" panose="020B0604020202020204" pitchFamily="34" charset="0"/>
              <a:cs typeface="Arial" panose="020B0604020202020204" pitchFamily="34" charset="0"/>
            </a:rPr>
            <a:t>Approval &amp; </a:t>
          </a:r>
          <a:r>
            <a:rPr lang="en-US" sz="2000" dirty="0">
              <a:latin typeface="Arial" panose="020B0604020202020204" pitchFamily="34" charset="0"/>
              <a:cs typeface="Arial" panose="020B0604020202020204" pitchFamily="34" charset="0"/>
            </a:rPr>
            <a:t>Needed Documentation </a:t>
          </a:r>
        </a:p>
      </dgm:t>
    </dgm:pt>
    <dgm:pt modelId="{3F4A49ED-1A36-416A-8BE2-ABB4D148BD5C}" type="parTrans" cxnId="{306411F4-5A76-4976-AF1B-1AC887E53744}">
      <dgm:prSet/>
      <dgm:spPr/>
      <dgm:t>
        <a:bodyPr/>
        <a:lstStyle/>
        <a:p>
          <a:endParaRPr lang="en-US"/>
        </a:p>
      </dgm:t>
    </dgm:pt>
    <dgm:pt modelId="{A62E85AC-DC32-4BC4-9370-914B31AB02F4}" type="sibTrans" cxnId="{306411F4-5A76-4976-AF1B-1AC887E53744}">
      <dgm:prSet/>
      <dgm:spPr/>
      <dgm:t>
        <a:bodyPr/>
        <a:lstStyle/>
        <a:p>
          <a:endParaRPr lang="en-US"/>
        </a:p>
      </dgm:t>
    </dgm:pt>
    <dgm:pt modelId="{CA926EF1-D769-47AF-88F5-9D7E20A7A004}">
      <dgm:prSet phldrT="[Text]" phldr="0" custT="1"/>
      <dgm:spPr/>
      <dgm:t>
        <a:bodyPr/>
        <a:lstStyle/>
        <a:p>
          <a:pPr rtl="0"/>
          <a:r>
            <a:rPr lang="en-US" sz="2000" dirty="0">
              <a:latin typeface="Arial" panose="020B0604020202020204" pitchFamily="34" charset="0"/>
              <a:cs typeface="Arial" panose="020B0604020202020204" pitchFamily="34" charset="0"/>
            </a:rPr>
            <a:t>Submit via </a:t>
          </a:r>
          <a:r>
            <a:rPr lang="en-US" sz="2000" dirty="0" err="1">
              <a:latin typeface="Arial" panose="020B0604020202020204" pitchFamily="34" charset="0"/>
              <a:cs typeface="Arial" panose="020B0604020202020204" pitchFamily="34" charset="0"/>
            </a:rPr>
            <a:t>eRA</a:t>
          </a:r>
          <a:r>
            <a:rPr lang="en-US" sz="2000" dirty="0">
              <a:latin typeface="Arial" panose="020B0604020202020204" pitchFamily="34" charset="0"/>
              <a:cs typeface="Arial" panose="020B0604020202020204" pitchFamily="34" charset="0"/>
            </a:rPr>
            <a:t> Commons</a:t>
          </a:r>
        </a:p>
      </dgm:t>
    </dgm:pt>
    <dgm:pt modelId="{468035B4-A307-424C-8612-F558AE5FC295}" type="parTrans" cxnId="{708EB688-426F-426D-8BFE-AED450324ECC}">
      <dgm:prSet/>
      <dgm:spPr/>
      <dgm:t>
        <a:bodyPr/>
        <a:lstStyle/>
        <a:p>
          <a:endParaRPr lang="en-US"/>
        </a:p>
      </dgm:t>
    </dgm:pt>
    <dgm:pt modelId="{3929C54D-9D0C-4125-AA7F-D36D890207BE}" type="sibTrans" cxnId="{708EB688-426F-426D-8BFE-AED450324ECC}">
      <dgm:prSet/>
      <dgm:spPr/>
      <dgm:t>
        <a:bodyPr/>
        <a:lstStyle/>
        <a:p>
          <a:endParaRPr lang="en-US"/>
        </a:p>
      </dgm:t>
    </dgm:pt>
    <dgm:pt modelId="{0634AA1D-6A22-485D-9AC6-2853F81DCA1B}">
      <dgm:prSet phldr="0" custT="1"/>
      <dgm:spPr/>
      <dgm:t>
        <a:bodyPr/>
        <a:lstStyle/>
        <a:p>
          <a:pPr rtl="0"/>
          <a:r>
            <a:rPr lang="en-US" sz="2000" dirty="0">
              <a:latin typeface="Arial" panose="020B0604020202020204" pitchFamily="34" charset="0"/>
              <a:cs typeface="Arial" panose="020B0604020202020204" pitchFamily="34" charset="0"/>
            </a:rPr>
            <a:t>Receive Notification Confirming or Obtain Revised </a:t>
          </a:r>
          <a:r>
            <a:rPr lang="en-US" sz="2000" dirty="0" smtClean="0">
              <a:latin typeface="Arial" panose="020B0604020202020204" pitchFamily="34" charset="0"/>
              <a:cs typeface="Arial" panose="020B0604020202020204" pitchFamily="34" charset="0"/>
            </a:rPr>
            <a:t>NOA</a:t>
          </a:r>
          <a:endParaRPr lang="en-US" sz="2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55CA4BA-CDD4-458C-92EE-A893F48B1AE1}" type="parTrans" cxnId="{108B7AFD-9459-44AF-8094-420BEC00DD46}">
      <dgm:prSet/>
      <dgm:spPr/>
      <dgm:t>
        <a:bodyPr/>
        <a:lstStyle/>
        <a:p>
          <a:endParaRPr lang="en-US"/>
        </a:p>
      </dgm:t>
    </dgm:pt>
    <dgm:pt modelId="{0D645DB0-3C0E-44AC-9C5A-78EB2E1E5F40}" type="sibTrans" cxnId="{108B7AFD-9459-44AF-8094-420BEC00DD46}">
      <dgm:prSet/>
      <dgm:spPr/>
      <dgm:t>
        <a:bodyPr/>
        <a:lstStyle/>
        <a:p>
          <a:endParaRPr lang="en-US"/>
        </a:p>
      </dgm:t>
    </dgm:pt>
    <dgm:pt modelId="{0417D425-9204-4CA7-8575-17145C6FBB33}" type="pres">
      <dgm:prSet presAssocID="{38461FB3-FFC2-47A3-B62F-16572D2B22F1}" presName="CompostProcess" presStyleCnt="0">
        <dgm:presLayoutVars>
          <dgm:dir/>
          <dgm:resizeHandles val="exact"/>
        </dgm:presLayoutVars>
      </dgm:prSet>
      <dgm:spPr/>
    </dgm:pt>
    <dgm:pt modelId="{CD43C44C-2D15-439B-ACFF-CAF2E425E8FE}" type="pres">
      <dgm:prSet presAssocID="{38461FB3-FFC2-47A3-B62F-16572D2B22F1}" presName="arrow" presStyleLbl="bgShp" presStyleIdx="0" presStyleCnt="1"/>
      <dgm:spPr/>
    </dgm:pt>
    <dgm:pt modelId="{140D18C2-C2A9-43A3-8ED2-491651FF877F}" type="pres">
      <dgm:prSet presAssocID="{38461FB3-FFC2-47A3-B62F-16572D2B22F1}" presName="linearProcess" presStyleCnt="0"/>
      <dgm:spPr/>
    </dgm:pt>
    <dgm:pt modelId="{DE669FC8-915D-4789-931C-31DF7D3E99D0}" type="pres">
      <dgm:prSet presAssocID="{BD65B54D-594E-4AA9-B44D-79771E99B039}" presName="text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A479F64-621F-441F-BE6C-BE755104E78D}" type="pres">
      <dgm:prSet presAssocID="{A62E85AC-DC32-4BC4-9370-914B31AB02F4}" presName="sibTrans" presStyleCnt="0"/>
      <dgm:spPr/>
    </dgm:pt>
    <dgm:pt modelId="{F2911657-3B5D-48FE-8810-ADE8CB74424B}" type="pres">
      <dgm:prSet presAssocID="{CA926EF1-D769-47AF-88F5-9D7E20A7A004}" presName="text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B6478CB-D477-473E-8153-5C2D5D47D024}" type="pres">
      <dgm:prSet presAssocID="{3929C54D-9D0C-4125-AA7F-D36D890207BE}" presName="sibTrans" presStyleCnt="0"/>
      <dgm:spPr/>
    </dgm:pt>
    <dgm:pt modelId="{7929D721-40A0-47D6-8C6C-EC80B5D8BA5B}" type="pres">
      <dgm:prSet presAssocID="{0634AA1D-6A22-485D-9AC6-2853F81DCA1B}" presName="text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ABD848F-FB6A-42F5-B7DB-620CAE6CDB0F}" type="presOf" srcId="{BD65B54D-594E-4AA9-B44D-79771E99B039}" destId="{DE669FC8-915D-4789-931C-31DF7D3E99D0}" srcOrd="0" destOrd="0" presId="urn:microsoft.com/office/officeart/2005/8/layout/hProcess9"/>
    <dgm:cxn modelId="{479AC822-5E88-401E-9D60-104E1793F57D}" type="presOf" srcId="{38461FB3-FFC2-47A3-B62F-16572D2B22F1}" destId="{0417D425-9204-4CA7-8575-17145C6FBB33}" srcOrd="0" destOrd="0" presId="urn:microsoft.com/office/officeart/2005/8/layout/hProcess9"/>
    <dgm:cxn modelId="{108B7AFD-9459-44AF-8094-420BEC00DD46}" srcId="{38461FB3-FFC2-47A3-B62F-16572D2B22F1}" destId="{0634AA1D-6A22-485D-9AC6-2853F81DCA1B}" srcOrd="2" destOrd="0" parTransId="{555CA4BA-CDD4-458C-92EE-A893F48B1AE1}" sibTransId="{0D645DB0-3C0E-44AC-9C5A-78EB2E1E5F40}"/>
    <dgm:cxn modelId="{16095977-0B80-437F-B75A-ADF31B277095}" type="presOf" srcId="{0634AA1D-6A22-485D-9AC6-2853F81DCA1B}" destId="{7929D721-40A0-47D6-8C6C-EC80B5D8BA5B}" srcOrd="0" destOrd="0" presId="urn:microsoft.com/office/officeart/2005/8/layout/hProcess9"/>
    <dgm:cxn modelId="{306411F4-5A76-4976-AF1B-1AC887E53744}" srcId="{38461FB3-FFC2-47A3-B62F-16572D2B22F1}" destId="{BD65B54D-594E-4AA9-B44D-79771E99B039}" srcOrd="0" destOrd="0" parTransId="{3F4A49ED-1A36-416A-8BE2-ABB4D148BD5C}" sibTransId="{A62E85AC-DC32-4BC4-9370-914B31AB02F4}"/>
    <dgm:cxn modelId="{C54AA2B1-1FA5-40EC-9FD7-EFD18C68E2E5}" type="presOf" srcId="{CA926EF1-D769-47AF-88F5-9D7E20A7A004}" destId="{F2911657-3B5D-48FE-8810-ADE8CB74424B}" srcOrd="0" destOrd="0" presId="urn:microsoft.com/office/officeart/2005/8/layout/hProcess9"/>
    <dgm:cxn modelId="{708EB688-426F-426D-8BFE-AED450324ECC}" srcId="{38461FB3-FFC2-47A3-B62F-16572D2B22F1}" destId="{CA926EF1-D769-47AF-88F5-9D7E20A7A004}" srcOrd="1" destOrd="0" parTransId="{468035B4-A307-424C-8612-F558AE5FC295}" sibTransId="{3929C54D-9D0C-4125-AA7F-D36D890207BE}"/>
    <dgm:cxn modelId="{D8C2B5FD-D5F4-473C-8E26-AFAAAD73D40C}" type="presParOf" srcId="{0417D425-9204-4CA7-8575-17145C6FBB33}" destId="{CD43C44C-2D15-439B-ACFF-CAF2E425E8FE}" srcOrd="0" destOrd="0" presId="urn:microsoft.com/office/officeart/2005/8/layout/hProcess9"/>
    <dgm:cxn modelId="{0DCF4B55-1065-49F7-9154-E95AFD3A221E}" type="presParOf" srcId="{0417D425-9204-4CA7-8575-17145C6FBB33}" destId="{140D18C2-C2A9-43A3-8ED2-491651FF877F}" srcOrd="1" destOrd="0" presId="urn:microsoft.com/office/officeart/2005/8/layout/hProcess9"/>
    <dgm:cxn modelId="{576DDE49-361B-43B9-83A0-D443E8D9EEAA}" type="presParOf" srcId="{140D18C2-C2A9-43A3-8ED2-491651FF877F}" destId="{DE669FC8-915D-4789-931C-31DF7D3E99D0}" srcOrd="0" destOrd="0" presId="urn:microsoft.com/office/officeart/2005/8/layout/hProcess9"/>
    <dgm:cxn modelId="{C3A11EDF-3A71-400A-A921-E1E5FAA78330}" type="presParOf" srcId="{140D18C2-C2A9-43A3-8ED2-491651FF877F}" destId="{9A479F64-621F-441F-BE6C-BE755104E78D}" srcOrd="1" destOrd="0" presId="urn:microsoft.com/office/officeart/2005/8/layout/hProcess9"/>
    <dgm:cxn modelId="{01C434B7-5FCF-4442-8786-6C7732875E2E}" type="presParOf" srcId="{140D18C2-C2A9-43A3-8ED2-491651FF877F}" destId="{F2911657-3B5D-48FE-8810-ADE8CB74424B}" srcOrd="2" destOrd="0" presId="urn:microsoft.com/office/officeart/2005/8/layout/hProcess9"/>
    <dgm:cxn modelId="{A32EA65F-4723-41C2-AD25-AD7AED4F9EDD}" type="presParOf" srcId="{140D18C2-C2A9-43A3-8ED2-491651FF877F}" destId="{8B6478CB-D477-473E-8153-5C2D5D47D024}" srcOrd="3" destOrd="0" presId="urn:microsoft.com/office/officeart/2005/8/layout/hProcess9"/>
    <dgm:cxn modelId="{E1D5FC3A-BAB8-43EA-985B-D2E35D0B46DB}" type="presParOf" srcId="{140D18C2-C2A9-43A3-8ED2-491651FF877F}" destId="{7929D721-40A0-47D6-8C6C-EC80B5D8BA5B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43C44C-2D15-439B-ACFF-CAF2E425E8FE}">
      <dsp:nvSpPr>
        <dsp:cNvPr id="0" name=""/>
        <dsp:cNvSpPr/>
      </dsp:nvSpPr>
      <dsp:spPr>
        <a:xfrm>
          <a:off x="788669" y="0"/>
          <a:ext cx="8938260" cy="4351338"/>
        </a:xfrm>
        <a:prstGeom prst="rightArrow">
          <a:avLst/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E669FC8-915D-4789-931C-31DF7D3E99D0}">
      <dsp:nvSpPr>
        <dsp:cNvPr id="0" name=""/>
        <dsp:cNvSpPr/>
      </dsp:nvSpPr>
      <dsp:spPr>
        <a:xfrm>
          <a:off x="0" y="1305401"/>
          <a:ext cx="3154680" cy="1740535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>
              <a:latin typeface="Arial" panose="020B0604020202020204" pitchFamily="34" charset="0"/>
              <a:cs typeface="Arial" panose="020B0604020202020204" pitchFamily="34" charset="0"/>
            </a:rPr>
            <a:t>Secure PI/MPI Approval, Justification &amp; Needed Documentation </a:t>
          </a:r>
        </a:p>
      </dsp:txBody>
      <dsp:txXfrm>
        <a:off x="84966" y="1390367"/>
        <a:ext cx="2984748" cy="1570603"/>
      </dsp:txXfrm>
    </dsp:sp>
    <dsp:sp modelId="{F2911657-3B5D-48FE-8810-ADE8CB74424B}">
      <dsp:nvSpPr>
        <dsp:cNvPr id="0" name=""/>
        <dsp:cNvSpPr/>
      </dsp:nvSpPr>
      <dsp:spPr>
        <a:xfrm>
          <a:off x="3680459" y="1305401"/>
          <a:ext cx="3154680" cy="1740535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>
              <a:latin typeface="Arial" panose="020B0604020202020204" pitchFamily="34" charset="0"/>
              <a:cs typeface="Arial" panose="020B0604020202020204" pitchFamily="34" charset="0"/>
            </a:rPr>
            <a:t>Submit via </a:t>
          </a:r>
          <a:r>
            <a:rPr lang="en-US" sz="2000" kern="1200" dirty="0" err="1">
              <a:latin typeface="Arial" panose="020B0604020202020204" pitchFamily="34" charset="0"/>
              <a:cs typeface="Arial" panose="020B0604020202020204" pitchFamily="34" charset="0"/>
            </a:rPr>
            <a:t>eRA</a:t>
          </a:r>
          <a:r>
            <a:rPr lang="en-US" sz="2000" kern="1200" dirty="0">
              <a:latin typeface="Arial" panose="020B0604020202020204" pitchFamily="34" charset="0"/>
              <a:cs typeface="Arial" panose="020B0604020202020204" pitchFamily="34" charset="0"/>
            </a:rPr>
            <a:t> Commons</a:t>
          </a:r>
        </a:p>
      </dsp:txBody>
      <dsp:txXfrm>
        <a:off x="3765425" y="1390367"/>
        <a:ext cx="2984748" cy="1570603"/>
      </dsp:txXfrm>
    </dsp:sp>
    <dsp:sp modelId="{7929D721-40A0-47D6-8C6C-EC80B5D8BA5B}">
      <dsp:nvSpPr>
        <dsp:cNvPr id="0" name=""/>
        <dsp:cNvSpPr/>
      </dsp:nvSpPr>
      <dsp:spPr>
        <a:xfrm>
          <a:off x="7360920" y="1305401"/>
          <a:ext cx="3154680" cy="1740535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>
              <a:latin typeface="Arial" panose="020B0604020202020204" pitchFamily="34" charset="0"/>
              <a:cs typeface="Arial" panose="020B0604020202020204" pitchFamily="34" charset="0"/>
            </a:rPr>
            <a:t>Receive Notification </a:t>
          </a:r>
          <a:r>
            <a:rPr lang="en-US" sz="2000" kern="1200" dirty="0" smtClean="0">
              <a:latin typeface="Arial" panose="020B0604020202020204" pitchFamily="34" charset="0"/>
              <a:cs typeface="Arial" panose="020B0604020202020204" pitchFamily="34" charset="0"/>
            </a:rPr>
            <a:t>Confirming, </a:t>
          </a:r>
          <a:r>
            <a:rPr lang="en-US" sz="2000" kern="1200" dirty="0">
              <a:latin typeface="Arial" panose="020B0604020202020204" pitchFamily="34" charset="0"/>
              <a:cs typeface="Arial" panose="020B0604020202020204" pitchFamily="34" charset="0"/>
            </a:rPr>
            <a:t>or Obtain Revised NOA </a:t>
          </a:r>
          <a:r>
            <a:rPr lang="en-US" sz="2000" kern="1200" dirty="0" smtClean="0">
              <a:latin typeface="Arial" panose="020B0604020202020204" pitchFamily="34" charset="0"/>
              <a:cs typeface="Arial" panose="020B0604020202020204" pitchFamily="34" charset="0"/>
            </a:rPr>
            <a:t>for, </a:t>
          </a:r>
          <a:r>
            <a:rPr lang="en-US" sz="2000" kern="1200" dirty="0">
              <a:latin typeface="Arial" panose="020B0604020202020204" pitchFamily="34" charset="0"/>
              <a:cs typeface="Arial" panose="020B0604020202020204" pitchFamily="34" charset="0"/>
            </a:rPr>
            <a:t>Authorized Extension</a:t>
          </a:r>
        </a:p>
      </dsp:txBody>
      <dsp:txXfrm>
        <a:off x="7445886" y="1390367"/>
        <a:ext cx="2984748" cy="157060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43C44C-2D15-439B-ACFF-CAF2E425E8FE}">
      <dsp:nvSpPr>
        <dsp:cNvPr id="0" name=""/>
        <dsp:cNvSpPr/>
      </dsp:nvSpPr>
      <dsp:spPr>
        <a:xfrm>
          <a:off x="788669" y="0"/>
          <a:ext cx="8938260" cy="4351338"/>
        </a:xfrm>
        <a:prstGeom prst="rightArrow">
          <a:avLst/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E669FC8-915D-4789-931C-31DF7D3E99D0}">
      <dsp:nvSpPr>
        <dsp:cNvPr id="0" name=""/>
        <dsp:cNvSpPr/>
      </dsp:nvSpPr>
      <dsp:spPr>
        <a:xfrm>
          <a:off x="0" y="1305401"/>
          <a:ext cx="3154680" cy="1740535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>
              <a:latin typeface="Arial" panose="020B0604020202020204" pitchFamily="34" charset="0"/>
              <a:cs typeface="Arial" panose="020B0604020202020204" pitchFamily="34" charset="0"/>
            </a:rPr>
            <a:t>Secure PI/MPI </a:t>
          </a:r>
          <a:r>
            <a:rPr lang="en-US" sz="2000" kern="1200" dirty="0" smtClean="0">
              <a:latin typeface="Arial" panose="020B0604020202020204" pitchFamily="34" charset="0"/>
              <a:cs typeface="Arial" panose="020B0604020202020204" pitchFamily="34" charset="0"/>
            </a:rPr>
            <a:t>Approval &amp; </a:t>
          </a:r>
          <a:r>
            <a:rPr lang="en-US" sz="2000" kern="1200" dirty="0">
              <a:latin typeface="Arial" panose="020B0604020202020204" pitchFamily="34" charset="0"/>
              <a:cs typeface="Arial" panose="020B0604020202020204" pitchFamily="34" charset="0"/>
            </a:rPr>
            <a:t>Needed Documentation </a:t>
          </a:r>
        </a:p>
      </dsp:txBody>
      <dsp:txXfrm>
        <a:off x="84966" y="1390367"/>
        <a:ext cx="2984748" cy="1570603"/>
      </dsp:txXfrm>
    </dsp:sp>
    <dsp:sp modelId="{F2911657-3B5D-48FE-8810-ADE8CB74424B}">
      <dsp:nvSpPr>
        <dsp:cNvPr id="0" name=""/>
        <dsp:cNvSpPr/>
      </dsp:nvSpPr>
      <dsp:spPr>
        <a:xfrm>
          <a:off x="3680459" y="1305401"/>
          <a:ext cx="3154680" cy="1740535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>
              <a:latin typeface="Arial" panose="020B0604020202020204" pitchFamily="34" charset="0"/>
              <a:cs typeface="Arial" panose="020B0604020202020204" pitchFamily="34" charset="0"/>
            </a:rPr>
            <a:t>Submit via </a:t>
          </a:r>
          <a:r>
            <a:rPr lang="en-US" sz="2000" kern="1200" dirty="0" err="1">
              <a:latin typeface="Arial" panose="020B0604020202020204" pitchFamily="34" charset="0"/>
              <a:cs typeface="Arial" panose="020B0604020202020204" pitchFamily="34" charset="0"/>
            </a:rPr>
            <a:t>eRA</a:t>
          </a:r>
          <a:r>
            <a:rPr lang="en-US" sz="2000" kern="1200" dirty="0">
              <a:latin typeface="Arial" panose="020B0604020202020204" pitchFamily="34" charset="0"/>
              <a:cs typeface="Arial" panose="020B0604020202020204" pitchFamily="34" charset="0"/>
            </a:rPr>
            <a:t> Commons</a:t>
          </a:r>
        </a:p>
      </dsp:txBody>
      <dsp:txXfrm>
        <a:off x="3765425" y="1390367"/>
        <a:ext cx="2984748" cy="1570603"/>
      </dsp:txXfrm>
    </dsp:sp>
    <dsp:sp modelId="{7929D721-40A0-47D6-8C6C-EC80B5D8BA5B}">
      <dsp:nvSpPr>
        <dsp:cNvPr id="0" name=""/>
        <dsp:cNvSpPr/>
      </dsp:nvSpPr>
      <dsp:spPr>
        <a:xfrm>
          <a:off x="7360920" y="1305401"/>
          <a:ext cx="3154680" cy="1740535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>
              <a:latin typeface="Arial" panose="020B0604020202020204" pitchFamily="34" charset="0"/>
              <a:cs typeface="Arial" panose="020B0604020202020204" pitchFamily="34" charset="0"/>
            </a:rPr>
            <a:t>Receive Notification </a:t>
          </a:r>
          <a:r>
            <a:rPr lang="en-US" sz="2000" kern="1200" dirty="0" smtClean="0">
              <a:latin typeface="Arial" panose="020B0604020202020204" pitchFamily="34" charset="0"/>
              <a:cs typeface="Arial" panose="020B0604020202020204" pitchFamily="34" charset="0"/>
            </a:rPr>
            <a:t>Confirming, </a:t>
          </a:r>
          <a:r>
            <a:rPr lang="en-US" sz="2000" kern="1200" dirty="0">
              <a:latin typeface="Arial" panose="020B0604020202020204" pitchFamily="34" charset="0"/>
              <a:cs typeface="Arial" panose="020B0604020202020204" pitchFamily="34" charset="0"/>
            </a:rPr>
            <a:t>or Obtain Revised NOA </a:t>
          </a:r>
          <a:r>
            <a:rPr lang="en-US" sz="2000" kern="1200" dirty="0" smtClean="0">
              <a:latin typeface="Arial" panose="020B0604020202020204" pitchFamily="34" charset="0"/>
              <a:cs typeface="Arial" panose="020B0604020202020204" pitchFamily="34" charset="0"/>
            </a:rPr>
            <a:t>for, </a:t>
          </a:r>
          <a:r>
            <a:rPr lang="en-US" sz="2000" kern="1200" dirty="0">
              <a:latin typeface="Arial" panose="020B0604020202020204" pitchFamily="34" charset="0"/>
              <a:cs typeface="Arial" panose="020B0604020202020204" pitchFamily="34" charset="0"/>
            </a:rPr>
            <a:t>Authorized </a:t>
          </a:r>
          <a:r>
            <a:rPr lang="en-US" sz="2000" kern="1200" dirty="0" smtClean="0">
              <a:latin typeface="Arial" panose="020B0604020202020204" pitchFamily="34" charset="0"/>
              <a:cs typeface="Arial" panose="020B0604020202020204" pitchFamily="34" charset="0"/>
            </a:rPr>
            <a:t>Carryover</a:t>
          </a:r>
          <a:endParaRPr lang="en-US" sz="20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445886" y="1390367"/>
        <a:ext cx="2984748" cy="157060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43C44C-2D15-439B-ACFF-CAF2E425E8FE}">
      <dsp:nvSpPr>
        <dsp:cNvPr id="0" name=""/>
        <dsp:cNvSpPr/>
      </dsp:nvSpPr>
      <dsp:spPr>
        <a:xfrm>
          <a:off x="788669" y="0"/>
          <a:ext cx="8938260" cy="4351338"/>
        </a:xfrm>
        <a:prstGeom prst="rightArrow">
          <a:avLst/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E669FC8-915D-4789-931C-31DF7D3E99D0}">
      <dsp:nvSpPr>
        <dsp:cNvPr id="0" name=""/>
        <dsp:cNvSpPr/>
      </dsp:nvSpPr>
      <dsp:spPr>
        <a:xfrm>
          <a:off x="0" y="1305401"/>
          <a:ext cx="3154680" cy="1740535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>
              <a:latin typeface="Arial" panose="020B0604020202020204" pitchFamily="34" charset="0"/>
              <a:cs typeface="Arial" panose="020B0604020202020204" pitchFamily="34" charset="0"/>
            </a:rPr>
            <a:t>Secure PI/MPI </a:t>
          </a:r>
          <a:r>
            <a:rPr lang="en-US" sz="2000" kern="1200" dirty="0" smtClean="0">
              <a:latin typeface="Arial" panose="020B0604020202020204" pitchFamily="34" charset="0"/>
              <a:cs typeface="Arial" panose="020B0604020202020204" pitchFamily="34" charset="0"/>
            </a:rPr>
            <a:t>Approval &amp; </a:t>
          </a:r>
          <a:r>
            <a:rPr lang="en-US" sz="2000" kern="1200" dirty="0">
              <a:latin typeface="Arial" panose="020B0604020202020204" pitchFamily="34" charset="0"/>
              <a:cs typeface="Arial" panose="020B0604020202020204" pitchFamily="34" charset="0"/>
            </a:rPr>
            <a:t>Needed Documentation </a:t>
          </a:r>
        </a:p>
      </dsp:txBody>
      <dsp:txXfrm>
        <a:off x="84966" y="1390367"/>
        <a:ext cx="2984748" cy="1570603"/>
      </dsp:txXfrm>
    </dsp:sp>
    <dsp:sp modelId="{F2911657-3B5D-48FE-8810-ADE8CB74424B}">
      <dsp:nvSpPr>
        <dsp:cNvPr id="0" name=""/>
        <dsp:cNvSpPr/>
      </dsp:nvSpPr>
      <dsp:spPr>
        <a:xfrm>
          <a:off x="3680459" y="1305401"/>
          <a:ext cx="3154680" cy="1740535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>
              <a:latin typeface="Arial" panose="020B0604020202020204" pitchFamily="34" charset="0"/>
              <a:cs typeface="Arial" panose="020B0604020202020204" pitchFamily="34" charset="0"/>
            </a:rPr>
            <a:t>Submit via </a:t>
          </a:r>
          <a:r>
            <a:rPr lang="en-US" sz="2000" kern="1200" dirty="0" err="1">
              <a:latin typeface="Arial" panose="020B0604020202020204" pitchFamily="34" charset="0"/>
              <a:cs typeface="Arial" panose="020B0604020202020204" pitchFamily="34" charset="0"/>
            </a:rPr>
            <a:t>eRA</a:t>
          </a:r>
          <a:r>
            <a:rPr lang="en-US" sz="2000" kern="1200" dirty="0">
              <a:latin typeface="Arial" panose="020B0604020202020204" pitchFamily="34" charset="0"/>
              <a:cs typeface="Arial" panose="020B0604020202020204" pitchFamily="34" charset="0"/>
            </a:rPr>
            <a:t> Commons</a:t>
          </a:r>
        </a:p>
      </dsp:txBody>
      <dsp:txXfrm>
        <a:off x="3765425" y="1390367"/>
        <a:ext cx="2984748" cy="1570603"/>
      </dsp:txXfrm>
    </dsp:sp>
    <dsp:sp modelId="{7929D721-40A0-47D6-8C6C-EC80B5D8BA5B}">
      <dsp:nvSpPr>
        <dsp:cNvPr id="0" name=""/>
        <dsp:cNvSpPr/>
      </dsp:nvSpPr>
      <dsp:spPr>
        <a:xfrm>
          <a:off x="7360920" y="1305401"/>
          <a:ext cx="3154680" cy="1740535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>
              <a:latin typeface="Arial" panose="020B0604020202020204" pitchFamily="34" charset="0"/>
              <a:cs typeface="Arial" panose="020B0604020202020204" pitchFamily="34" charset="0"/>
            </a:rPr>
            <a:t>Receive Notification Confirming or Obtain Revised </a:t>
          </a:r>
          <a:r>
            <a:rPr lang="en-US" sz="2000" kern="1200" dirty="0" smtClean="0">
              <a:latin typeface="Arial" panose="020B0604020202020204" pitchFamily="34" charset="0"/>
              <a:cs typeface="Arial" panose="020B0604020202020204" pitchFamily="34" charset="0"/>
            </a:rPr>
            <a:t>NOA</a:t>
          </a:r>
          <a:endParaRPr lang="en-US" sz="20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445886" y="1390367"/>
        <a:ext cx="2984748" cy="157060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6B94B6-A27D-40D1-A390-008A03FDB72B}" type="datetimeFigureOut">
              <a:rPr lang="en-US"/>
              <a:t>3/21/2021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1D8A83-FF55-4828-B4DD-03461A6CFBB8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6038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1D8A83-FF55-4828-B4DD-03461A6CFBB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5909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1D8A83-FF55-4828-B4DD-03461A6CFBB8}" type="slidenum">
              <a:rPr lang="en-US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9700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1D8A83-FF55-4828-B4DD-03461A6CFBB8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7727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1D8A83-FF55-4828-B4DD-03461A6CFBB8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4261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1D8A83-FF55-4828-B4DD-03461A6CFBB8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258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1D8A83-FF55-4828-B4DD-03461A6CFBB8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1255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1D8A83-FF55-4828-B4DD-03461A6CFBB8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2966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cs typeface="Calibri"/>
              </a:rPr>
              <a:t>Explain difference between unobligated and unliquidated.</a:t>
            </a:r>
            <a:r>
              <a:rPr lang="en-US" baseline="0" dirty="0" smtClean="0">
                <a:cs typeface="Calibri"/>
              </a:rPr>
              <a:t> “</a:t>
            </a:r>
            <a:r>
              <a:rPr lang="en-US" dirty="0" smtClean="0">
                <a:cs typeface="Calibri"/>
              </a:rPr>
              <a:t>Unliquidated obligations are commitments of the recipient, and are considered to be obligations and, therefore, should not be reported as unobligated balances.”</a:t>
            </a:r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1D8A83-FF55-4828-B4DD-03461A6CFBB8}" type="slidenum">
              <a:rPr lang="en-US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8274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1D8A83-FF55-4828-B4DD-03461A6CFBB8}" type="slidenum">
              <a:rPr lang="en-US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5475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1D8A83-FF55-4828-B4DD-03461A6CFBB8}" type="slidenum">
              <a:rPr lang="en-US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901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0.svg"/><Relationship Id="rId4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0.svg"/><Relationship Id="rId4" Type="http://schemas.openxmlformats.org/officeDocument/2006/relationships/image" Target="../media/image2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0.svg"/><Relationship Id="rId4" Type="http://schemas.openxmlformats.org/officeDocument/2006/relationships/image" Target="../media/image1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sv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.svg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C534A3-FFED-4097-AED5-5CDFA82CC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143" y="471962"/>
            <a:ext cx="3791857" cy="2266475"/>
          </a:xfrm>
        </p:spPr>
        <p:txBody>
          <a:bodyPr anchor="b">
            <a:noAutofit/>
          </a:bodyPr>
          <a:lstStyle>
            <a:lvl1pPr>
              <a:defRPr lang="en-US"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9D0DA57-65C0-4151-9DB9-6A5B83739CF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367B4B-B67A-40B8-A839-822F378FF266}" type="slidenum">
              <a:rPr lang="en-US" smtClean="0"/>
              <a:t>‹#›</a:t>
            </a:fld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6FEB4EBD-BA8D-4B23-BE73-541CC67C150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984750" y="471962"/>
            <a:ext cx="3185474" cy="2805628"/>
          </a:xfrm>
          <a:solidFill>
            <a:schemeClr val="bg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B28AF48-AC6B-4471-93A0-CEE6A57F2F1F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52463" y="3054349"/>
            <a:ext cx="3792537" cy="3331689"/>
          </a:xfrm>
        </p:spPr>
        <p:txBody>
          <a:bodyPr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F6299DA7-59C6-48EE-8EAD-40DEB9C53E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" y="6778950"/>
            <a:ext cx="12192001" cy="79050"/>
          </a:xfrm>
          <a:prstGeom prst="rect">
            <a:avLst/>
          </a:prstGeom>
        </p:spPr>
      </p:pic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567D37CB-B641-42E0-B09E-2245D3CA582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446407" y="471962"/>
            <a:ext cx="3185474" cy="2805628"/>
          </a:xfrm>
          <a:solidFill>
            <a:schemeClr val="bg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4" name="Picture Placeholder 6">
            <a:extLst>
              <a:ext uri="{FF2B5EF4-FFF2-40B4-BE49-F238E27FC236}">
                <a16:creationId xmlns:a16="http://schemas.microsoft.com/office/drawing/2014/main" id="{D55C9870-A338-40DF-88AE-19D26EA1DC9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984750" y="3580411"/>
            <a:ext cx="3185474" cy="2805628"/>
          </a:xfrm>
          <a:solidFill>
            <a:schemeClr val="bg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7FCFF06F-9E57-430C-8231-5ACD8151A2C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446408" y="3580411"/>
            <a:ext cx="3185474" cy="2805628"/>
          </a:xfrm>
          <a:solidFill>
            <a:schemeClr val="bg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77523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yout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C534A3-FFED-4097-AED5-5CDFA82CC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84" y="471963"/>
            <a:ext cx="10820234" cy="1119331"/>
          </a:xfrm>
        </p:spPr>
        <p:txBody>
          <a:bodyPr anchor="t">
            <a:noAutofit/>
          </a:bodyPr>
          <a:lstStyle>
            <a:lvl1pPr>
              <a:defRPr lang="en-US"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9D0DA57-65C0-4151-9DB9-6A5B83739CF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367B4B-B67A-40B8-A839-822F378FF266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B28AF48-AC6B-4471-93A0-CEE6A57F2F1F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85884" y="4131485"/>
            <a:ext cx="3357663" cy="2254553"/>
          </a:xfrm>
        </p:spPr>
        <p:txBody>
          <a:bodyPr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F6299DA7-59C6-48EE-8EAD-40DEB9C53E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" y="6778950"/>
            <a:ext cx="12192001" cy="79050"/>
          </a:xfrm>
          <a:prstGeom prst="rect">
            <a:avLst/>
          </a:prstGeom>
        </p:spPr>
      </p:pic>
      <p:sp>
        <p:nvSpPr>
          <p:cNvPr id="16" name="Content Placeholder 8">
            <a:extLst>
              <a:ext uri="{FF2B5EF4-FFF2-40B4-BE49-F238E27FC236}">
                <a16:creationId xmlns:a16="http://schemas.microsoft.com/office/drawing/2014/main" id="{50709385-1A2A-4980-829B-7580997C723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148453" y="4131485"/>
            <a:ext cx="3357663" cy="2254553"/>
          </a:xfrm>
        </p:spPr>
        <p:txBody>
          <a:bodyPr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E95ED3D8-A7EF-43B4-A336-BD61D6C6112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417167" y="4131485"/>
            <a:ext cx="3357663" cy="2254551"/>
          </a:xfrm>
          <a:solidFill>
            <a:schemeClr val="bg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5" name="Picture Placeholder 4">
            <a:extLst>
              <a:ext uri="{FF2B5EF4-FFF2-40B4-BE49-F238E27FC236}">
                <a16:creationId xmlns:a16="http://schemas.microsoft.com/office/drawing/2014/main" id="{CF0E3C44-84B5-4C5B-8E36-88B36A20A178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85883" y="1734114"/>
            <a:ext cx="3357663" cy="2254551"/>
          </a:xfrm>
          <a:solidFill>
            <a:schemeClr val="bg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7" name="Picture Placeholder 4">
            <a:extLst>
              <a:ext uri="{FF2B5EF4-FFF2-40B4-BE49-F238E27FC236}">
                <a16:creationId xmlns:a16="http://schemas.microsoft.com/office/drawing/2014/main" id="{FAC20434-E98F-4BB3-8C34-41E669536E4A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148453" y="1734114"/>
            <a:ext cx="3357663" cy="2254551"/>
          </a:xfrm>
          <a:solidFill>
            <a:schemeClr val="bg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8" name="Content Placeholder 8">
            <a:extLst>
              <a:ext uri="{FF2B5EF4-FFF2-40B4-BE49-F238E27FC236}">
                <a16:creationId xmlns:a16="http://schemas.microsoft.com/office/drawing/2014/main" id="{0008E055-B181-468E-9673-D1B1B4FEC091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4417167" y="1734113"/>
            <a:ext cx="3357663" cy="2254553"/>
          </a:xfrm>
        </p:spPr>
        <p:txBody>
          <a:bodyPr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18100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yout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C534A3-FFED-4097-AED5-5CDFA82CC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84" y="471963"/>
            <a:ext cx="10820234" cy="1119331"/>
          </a:xfrm>
        </p:spPr>
        <p:txBody>
          <a:bodyPr anchor="t">
            <a:noAutofit/>
          </a:bodyPr>
          <a:lstStyle>
            <a:lvl1pPr>
              <a:defRPr lang="en-US"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9D0DA57-65C0-4151-9DB9-6A5B83739CF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367B4B-B67A-40B8-A839-822F378FF266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F6299DA7-59C6-48EE-8EAD-40DEB9C53E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" y="6778950"/>
            <a:ext cx="12192001" cy="79050"/>
          </a:xfrm>
          <a:prstGeom prst="rect">
            <a:avLst/>
          </a:prstGeom>
        </p:spPr>
      </p:pic>
      <p:sp>
        <p:nvSpPr>
          <p:cNvPr id="16" name="Content Placeholder 8">
            <a:extLst>
              <a:ext uri="{FF2B5EF4-FFF2-40B4-BE49-F238E27FC236}">
                <a16:creationId xmlns:a16="http://schemas.microsoft.com/office/drawing/2014/main" id="{50709385-1A2A-4980-829B-7580997C723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34545" y="3864508"/>
            <a:ext cx="5271571" cy="2521531"/>
          </a:xfrm>
        </p:spPr>
        <p:txBody>
          <a:bodyPr anchor="t"/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Content Placeholder 8">
            <a:extLst>
              <a:ext uri="{FF2B5EF4-FFF2-40B4-BE49-F238E27FC236}">
                <a16:creationId xmlns:a16="http://schemas.microsoft.com/office/drawing/2014/main" id="{94D7B61D-522E-4549-98D1-9F935DB5127A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85884" y="3864508"/>
            <a:ext cx="5271571" cy="2521531"/>
          </a:xfrm>
        </p:spPr>
        <p:txBody>
          <a:bodyPr anchor="t"/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AAC7F00-B71B-4100-913F-3827744F428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85800" y="1748707"/>
            <a:ext cx="5271571" cy="1962868"/>
          </a:xfrm>
          <a:solidFill>
            <a:schemeClr val="bg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369D9C0C-C4B8-4B33-B573-97982161A2A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234545" y="1748707"/>
            <a:ext cx="5271571" cy="1962868"/>
          </a:xfrm>
          <a:solidFill>
            <a:schemeClr val="bg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6842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C534A3-FFED-4097-AED5-5CDFA82CC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143" y="471962"/>
            <a:ext cx="3791857" cy="2266475"/>
          </a:xfrm>
        </p:spPr>
        <p:txBody>
          <a:bodyPr anchor="b">
            <a:noAutofit/>
          </a:bodyPr>
          <a:lstStyle>
            <a:lvl1pPr>
              <a:defRPr lang="en-US"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9D0DA57-65C0-4151-9DB9-6A5B83739CF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367B4B-B67A-40B8-A839-822F378FF266}" type="slidenum">
              <a:rPr lang="en-US" smtClean="0"/>
              <a:t>‹#›</a:t>
            </a:fld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6FEB4EBD-BA8D-4B23-BE73-541CC67C150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984750" y="471962"/>
            <a:ext cx="6647131" cy="5914076"/>
          </a:xfrm>
          <a:solidFill>
            <a:schemeClr val="bg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B28AF48-AC6B-4471-93A0-CEE6A57F2F1F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52463" y="3054349"/>
            <a:ext cx="3792537" cy="3331689"/>
          </a:xfrm>
        </p:spPr>
        <p:txBody>
          <a:bodyPr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F6299DA7-59C6-48EE-8EAD-40DEB9C53E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" y="6778950"/>
            <a:ext cx="12192001" cy="7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6630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yout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C534A3-FFED-4097-AED5-5CDFA82CC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84" y="471963"/>
            <a:ext cx="10820234" cy="1119331"/>
          </a:xfrm>
        </p:spPr>
        <p:txBody>
          <a:bodyPr anchor="t">
            <a:noAutofit/>
          </a:bodyPr>
          <a:lstStyle>
            <a:lvl1pPr>
              <a:defRPr lang="en-US"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9D0DA57-65C0-4151-9DB9-6A5B83739CF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367B4B-B67A-40B8-A839-822F378FF266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B28AF48-AC6B-4471-93A0-CEE6A57F2F1F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85884" y="3697647"/>
            <a:ext cx="3357663" cy="2688392"/>
          </a:xfrm>
        </p:spPr>
        <p:txBody>
          <a:bodyPr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F6299DA7-59C6-48EE-8EAD-40DEB9C53E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" y="6778950"/>
            <a:ext cx="12192001" cy="79050"/>
          </a:xfrm>
          <a:prstGeom prst="rect">
            <a:avLst/>
          </a:prstGeom>
        </p:spPr>
      </p:pic>
      <p:sp>
        <p:nvSpPr>
          <p:cNvPr id="13" name="Content Placeholder 8">
            <a:extLst>
              <a:ext uri="{FF2B5EF4-FFF2-40B4-BE49-F238E27FC236}">
                <a16:creationId xmlns:a16="http://schemas.microsoft.com/office/drawing/2014/main" id="{24C48A46-873D-466B-B950-318E7B1A361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417167" y="3697647"/>
            <a:ext cx="3357663" cy="2688392"/>
          </a:xfrm>
        </p:spPr>
        <p:txBody>
          <a:bodyPr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6" name="Content Placeholder 8">
            <a:extLst>
              <a:ext uri="{FF2B5EF4-FFF2-40B4-BE49-F238E27FC236}">
                <a16:creationId xmlns:a16="http://schemas.microsoft.com/office/drawing/2014/main" id="{50709385-1A2A-4980-829B-7580997C723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148453" y="3697647"/>
            <a:ext cx="3357663" cy="2688392"/>
          </a:xfrm>
        </p:spPr>
        <p:txBody>
          <a:bodyPr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1C6BC3C-A8EA-47A7-8DFE-4CAB9DE2E16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85884" y="1785328"/>
            <a:ext cx="3357663" cy="1718285"/>
          </a:xfrm>
          <a:solidFill>
            <a:schemeClr val="bg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EE7B482E-7B14-49A2-823A-51DB10A21D1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417166" y="1785328"/>
            <a:ext cx="3357663" cy="1718285"/>
          </a:xfrm>
          <a:solidFill>
            <a:schemeClr val="bg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E95ED3D8-A7EF-43B4-A336-BD61D6C6112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148448" y="1785328"/>
            <a:ext cx="3357663" cy="1718285"/>
          </a:xfrm>
          <a:solidFill>
            <a:schemeClr val="bg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0807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C534A3-FFED-4097-AED5-5CDFA82CC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0411" y="471962"/>
            <a:ext cx="3791857" cy="2266475"/>
          </a:xfrm>
        </p:spPr>
        <p:txBody>
          <a:bodyPr anchor="b">
            <a:noAutofit/>
          </a:bodyPr>
          <a:lstStyle>
            <a:lvl1pPr>
              <a:defRPr lang="en-US"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9D0DA57-65C0-4151-9DB9-6A5B83739CF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367B4B-B67A-40B8-A839-822F378FF266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B28AF48-AC6B-4471-93A0-CEE6A57F2F1F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199731" y="3054349"/>
            <a:ext cx="3792537" cy="3331689"/>
          </a:xfrm>
        </p:spPr>
        <p:txBody>
          <a:bodyPr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F6299DA7-59C6-48EE-8EAD-40DEB9C53E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" y="6778950"/>
            <a:ext cx="12192001" cy="79050"/>
          </a:xfrm>
          <a:prstGeom prst="rect">
            <a:avLst/>
          </a:prstGeom>
        </p:spPr>
      </p:pic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567D37CB-B641-42E0-B09E-2245D3CA582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446407" y="471962"/>
            <a:ext cx="3185474" cy="2831892"/>
          </a:xfrm>
          <a:solidFill>
            <a:schemeClr val="bg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2" name="Picture Placeholder 6">
            <a:extLst>
              <a:ext uri="{FF2B5EF4-FFF2-40B4-BE49-F238E27FC236}">
                <a16:creationId xmlns:a16="http://schemas.microsoft.com/office/drawing/2014/main" id="{63158FB2-6D46-48FE-BF2D-02C197148C0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60118" y="471962"/>
            <a:ext cx="3185474" cy="2831892"/>
          </a:xfrm>
          <a:solidFill>
            <a:schemeClr val="bg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4" name="Picture Placeholder 6">
            <a:extLst>
              <a:ext uri="{FF2B5EF4-FFF2-40B4-BE49-F238E27FC236}">
                <a16:creationId xmlns:a16="http://schemas.microsoft.com/office/drawing/2014/main" id="{2AE99182-DEE5-48E5-A994-58E36BEEE9F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446407" y="3554146"/>
            <a:ext cx="3185474" cy="2831892"/>
          </a:xfrm>
          <a:solidFill>
            <a:schemeClr val="bg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BD8BB651-0DC6-4196-A681-34E6521FC86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60118" y="3554146"/>
            <a:ext cx="3185474" cy="2831892"/>
          </a:xfrm>
          <a:solidFill>
            <a:schemeClr val="bg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83138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you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C534A3-FFED-4097-AED5-5CDFA82CC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84" y="471963"/>
            <a:ext cx="10820234" cy="1119331"/>
          </a:xfrm>
        </p:spPr>
        <p:txBody>
          <a:bodyPr anchor="t">
            <a:noAutofit/>
          </a:bodyPr>
          <a:lstStyle>
            <a:lvl1pPr>
              <a:defRPr lang="en-US"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9D0DA57-65C0-4151-9DB9-6A5B83739CF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367B4B-B67A-40B8-A839-822F378FF266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F6299DA7-59C6-48EE-8EAD-40DEB9C53E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" y="6778950"/>
            <a:ext cx="12192001" cy="79050"/>
          </a:xfrm>
          <a:prstGeom prst="rect">
            <a:avLst/>
          </a:prstGeom>
        </p:spPr>
      </p:pic>
      <p:sp>
        <p:nvSpPr>
          <p:cNvPr id="16" name="Content Placeholder 8">
            <a:extLst>
              <a:ext uri="{FF2B5EF4-FFF2-40B4-BE49-F238E27FC236}">
                <a16:creationId xmlns:a16="http://schemas.microsoft.com/office/drawing/2014/main" id="{50709385-1A2A-4980-829B-7580997C723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34545" y="1894114"/>
            <a:ext cx="5271571" cy="4491925"/>
          </a:xfrm>
        </p:spPr>
        <p:txBody>
          <a:bodyPr anchor="t"/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Content Placeholder 8">
            <a:extLst>
              <a:ext uri="{FF2B5EF4-FFF2-40B4-BE49-F238E27FC236}">
                <a16:creationId xmlns:a16="http://schemas.microsoft.com/office/drawing/2014/main" id="{94D7B61D-522E-4549-98D1-9F935DB5127A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85884" y="1894114"/>
            <a:ext cx="5271571" cy="4491925"/>
          </a:xfrm>
        </p:spPr>
        <p:txBody>
          <a:bodyPr anchor="t"/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9384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34A57237-4C10-40BD-A88C-4C8BEDCAD9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95224" y="5919166"/>
            <a:ext cx="5141407" cy="5291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BF360F-2056-4F5D-9163-387DDA54294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95224" y="3896691"/>
            <a:ext cx="7304593" cy="2022475"/>
          </a:xfrm>
        </p:spPr>
        <p:txBody>
          <a:bodyPr anchor="ctr">
            <a:noAutofit/>
          </a:bodyPr>
          <a:lstStyle>
            <a:lvl1pPr algn="l">
              <a:defRPr sz="6000"/>
            </a:lvl1pPr>
          </a:lstStyle>
          <a:p>
            <a:r>
              <a:rPr lang="en-US" dirty="0"/>
              <a:t>This is the primary presentation title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5E3D4278-0357-4BDE-BA55-EFCCDBF8EE0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994411" y="4014527"/>
            <a:ext cx="2437155" cy="2022475"/>
          </a:xfrm>
          <a:prstGeom prst="rect">
            <a:avLst/>
          </a:prstGeom>
        </p:spPr>
      </p:pic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123027F4-B243-402D-B988-7E9A1E493B8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12192000" cy="3429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C8C36F6F-B8F4-410F-A877-78585C9012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-1" y="3429000"/>
            <a:ext cx="12192001" cy="7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6331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C534A3-FFED-4097-AED5-5CDFA82CC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660" y="1623871"/>
            <a:ext cx="5663457" cy="1083704"/>
          </a:xfrm>
        </p:spPr>
        <p:txBody>
          <a:bodyPr anchor="b">
            <a:noAutofit/>
          </a:bodyPr>
          <a:lstStyle>
            <a:lvl1pPr>
              <a:defRPr lang="en-US"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9D0DA57-65C0-4151-9DB9-6A5B83739CF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367B4B-B67A-40B8-A839-822F378FF266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F6299DA7-59C6-48EE-8EAD-40DEB9C53E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" y="6778950"/>
            <a:ext cx="12192001" cy="79050"/>
          </a:xfrm>
          <a:prstGeom prst="rect">
            <a:avLst/>
          </a:prstGeom>
        </p:spPr>
      </p:pic>
      <p:sp>
        <p:nvSpPr>
          <p:cNvPr id="16" name="Content Placeholder 8">
            <a:extLst>
              <a:ext uri="{FF2B5EF4-FFF2-40B4-BE49-F238E27FC236}">
                <a16:creationId xmlns:a16="http://schemas.microsoft.com/office/drawing/2014/main" id="{50709385-1A2A-4980-829B-7580997C723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842661" y="3046022"/>
            <a:ext cx="5663455" cy="2113807"/>
          </a:xfrm>
        </p:spPr>
        <p:txBody>
          <a:bodyPr anchor="t"/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53AC16E3-3114-44A8-81A1-24F0AEE1285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369154" y="2125682"/>
            <a:ext cx="2858460" cy="2372095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F74E6A3-E8CE-4D59-846E-ACB471F9646A}"/>
              </a:ext>
            </a:extLst>
          </p:cNvPr>
          <p:cNvCxnSpPr/>
          <p:nvPr userDrawn="1"/>
        </p:nvCxnSpPr>
        <p:spPr>
          <a:xfrm>
            <a:off x="5094514" y="1312223"/>
            <a:ext cx="0" cy="4156255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103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vid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C534A3-FFED-4097-AED5-5CDFA82CC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84" y="471962"/>
            <a:ext cx="10820234" cy="5863523"/>
          </a:xfrm>
        </p:spPr>
        <p:txBody>
          <a:bodyPr anchor="ctr">
            <a:noAutofit/>
          </a:bodyPr>
          <a:lstStyle>
            <a:lvl1pPr algn="ctr">
              <a:defRPr lang="en-US"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9D0DA57-65C0-4151-9DB9-6A5B83739CF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367B4B-B67A-40B8-A839-822F378FF26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F6299DA7-59C6-48EE-8EAD-40DEB9C53E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" y="6778950"/>
            <a:ext cx="12192001" cy="7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7486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34A57237-4C10-40BD-A88C-4C8BEDCAD9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95224" y="5919166"/>
            <a:ext cx="5141407" cy="5291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BF360F-2056-4F5D-9163-387DDA54294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95224" y="3896691"/>
            <a:ext cx="7304593" cy="2022475"/>
          </a:xfrm>
        </p:spPr>
        <p:txBody>
          <a:bodyPr anchor="ctr">
            <a:noAutofit/>
          </a:bodyPr>
          <a:lstStyle>
            <a:lvl1pPr algn="l">
              <a:defRPr sz="6000"/>
            </a:lvl1pPr>
          </a:lstStyle>
          <a:p>
            <a:r>
              <a:rPr lang="en-US" dirty="0"/>
              <a:t>This is the primary presentation title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5E3D4278-0357-4BDE-BA55-EFCCDBF8EE0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994411" y="4014527"/>
            <a:ext cx="2437155" cy="2022475"/>
          </a:xfrm>
          <a:prstGeom prst="rect">
            <a:avLst/>
          </a:prstGeom>
        </p:spPr>
      </p:pic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123027F4-B243-402D-B988-7E9A1E493B8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12192000" cy="3429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C8C36F6F-B8F4-410F-A877-78585C9012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-1" y="3429000"/>
            <a:ext cx="12192001" cy="7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73086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slide">
    <p:bg>
      <p:bgPr>
        <a:blipFill dpi="0" rotWithShape="1">
          <a:blip r:embed="rId2">
            <a:alphaModFix amt="3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phic 13">
            <a:extLst>
              <a:ext uri="{FF2B5EF4-FFF2-40B4-BE49-F238E27FC236}">
                <a16:creationId xmlns:a16="http://schemas.microsoft.com/office/drawing/2014/main" id="{5E3D4278-0357-4BDE-BA55-EFCCDBF8EE0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3618858" y="1281859"/>
            <a:ext cx="4420736" cy="3668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1467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D9766A-FB4B-4F5B-81C1-BC4719F8DD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8406FAE-2B65-4D5D-8CC3-D6A6FF88CD2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367B4B-B67A-40B8-A839-822F378FF266}" type="slidenum">
              <a:rPr lang="en-US" smtClean="0"/>
              <a:t>‹#›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B2D8411-DD7B-44FD-8E2A-B2FE04A7BC05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649788" y="576263"/>
            <a:ext cx="6889069" cy="56007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F2FC7AFF-5FEC-4944-8B73-10DBCD5501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-1" y="6778950"/>
            <a:ext cx="12192001" cy="7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96107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C534A3-FFED-4097-AED5-5CDFA82CC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143" y="471962"/>
            <a:ext cx="3791857" cy="2266475"/>
          </a:xfrm>
        </p:spPr>
        <p:txBody>
          <a:bodyPr anchor="b">
            <a:noAutofit/>
          </a:bodyPr>
          <a:lstStyle>
            <a:lvl1pPr>
              <a:defRPr lang="en-US"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9D0DA57-65C0-4151-9DB9-6A5B83739CF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367B4B-B67A-40B8-A839-822F378FF266}" type="slidenum">
              <a:rPr lang="en-US" smtClean="0"/>
              <a:t>‹#›</a:t>
            </a:fld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6FEB4EBD-BA8D-4B23-BE73-541CC67C150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984750" y="471962"/>
            <a:ext cx="6647131" cy="5914076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B28AF48-AC6B-4471-93A0-CEE6A57F2F1F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52463" y="3054349"/>
            <a:ext cx="3792537" cy="3331689"/>
          </a:xfrm>
        </p:spPr>
        <p:txBody>
          <a:bodyPr anchor="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F6299DA7-59C6-48EE-8EAD-40DEB9C53E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-1" y="6778950"/>
            <a:ext cx="12192001" cy="7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31547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C534A3-FFED-4097-AED5-5CDFA82CC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143" y="471962"/>
            <a:ext cx="3791857" cy="2266475"/>
          </a:xfrm>
        </p:spPr>
        <p:txBody>
          <a:bodyPr anchor="b">
            <a:noAutofit/>
          </a:bodyPr>
          <a:lstStyle>
            <a:lvl1pPr>
              <a:defRPr lang="en-US"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9D0DA57-65C0-4151-9DB9-6A5B83739CF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367B4B-B67A-40B8-A839-822F378FF266}" type="slidenum">
              <a:rPr lang="en-US" smtClean="0"/>
              <a:t>‹#›</a:t>
            </a:fld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6FEB4EBD-BA8D-4B23-BE73-541CC67C150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984750" y="471962"/>
            <a:ext cx="3185474" cy="2805628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B28AF48-AC6B-4471-93A0-CEE6A57F2F1F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52463" y="3054349"/>
            <a:ext cx="3792537" cy="3331689"/>
          </a:xfrm>
        </p:spPr>
        <p:txBody>
          <a:bodyPr anchor="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F6299DA7-59C6-48EE-8EAD-40DEB9C53E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-1" y="6778950"/>
            <a:ext cx="12192001" cy="79050"/>
          </a:xfrm>
          <a:prstGeom prst="rect">
            <a:avLst/>
          </a:prstGeom>
        </p:spPr>
      </p:pic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567D37CB-B641-42E0-B09E-2245D3CA582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446407" y="471962"/>
            <a:ext cx="3185474" cy="2805628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4" name="Picture Placeholder 6">
            <a:extLst>
              <a:ext uri="{FF2B5EF4-FFF2-40B4-BE49-F238E27FC236}">
                <a16:creationId xmlns:a16="http://schemas.microsoft.com/office/drawing/2014/main" id="{D55C9870-A338-40DF-88AE-19D26EA1DC9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984750" y="3580411"/>
            <a:ext cx="3185474" cy="2805628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7FCFF06F-9E57-430C-8231-5ACD8151A2C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446408" y="3580411"/>
            <a:ext cx="3185474" cy="2805628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745097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C534A3-FFED-4097-AED5-5CDFA82CC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0411" y="471962"/>
            <a:ext cx="3791857" cy="2266475"/>
          </a:xfrm>
        </p:spPr>
        <p:txBody>
          <a:bodyPr anchor="b">
            <a:noAutofit/>
          </a:bodyPr>
          <a:lstStyle>
            <a:lvl1pPr>
              <a:defRPr lang="en-US"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9D0DA57-65C0-4151-9DB9-6A5B83739CF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367B4B-B67A-40B8-A839-822F378FF266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B28AF48-AC6B-4471-93A0-CEE6A57F2F1F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199731" y="3054349"/>
            <a:ext cx="3792537" cy="3331689"/>
          </a:xfrm>
        </p:spPr>
        <p:txBody>
          <a:bodyPr anchor="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F6299DA7-59C6-48EE-8EAD-40DEB9C53E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-1" y="6778950"/>
            <a:ext cx="12192001" cy="79050"/>
          </a:xfrm>
          <a:prstGeom prst="rect">
            <a:avLst/>
          </a:prstGeom>
        </p:spPr>
      </p:pic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567D37CB-B641-42E0-B09E-2245D3CA582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446407" y="471962"/>
            <a:ext cx="3185474" cy="5914076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2" name="Picture Placeholder 6">
            <a:extLst>
              <a:ext uri="{FF2B5EF4-FFF2-40B4-BE49-F238E27FC236}">
                <a16:creationId xmlns:a16="http://schemas.microsoft.com/office/drawing/2014/main" id="{63158FB2-6D46-48FE-BF2D-02C197148C0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60118" y="471962"/>
            <a:ext cx="3185474" cy="5914076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738847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C534A3-FFED-4097-AED5-5CDFA82CC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0411" y="471962"/>
            <a:ext cx="3791857" cy="2266475"/>
          </a:xfrm>
        </p:spPr>
        <p:txBody>
          <a:bodyPr anchor="b">
            <a:noAutofit/>
          </a:bodyPr>
          <a:lstStyle>
            <a:lvl1pPr>
              <a:defRPr lang="en-US"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9D0DA57-65C0-4151-9DB9-6A5B83739CF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367B4B-B67A-40B8-A839-822F378FF266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B28AF48-AC6B-4471-93A0-CEE6A57F2F1F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199731" y="3054349"/>
            <a:ext cx="3792537" cy="3331689"/>
          </a:xfrm>
        </p:spPr>
        <p:txBody>
          <a:bodyPr anchor="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F6299DA7-59C6-48EE-8EAD-40DEB9C53E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-1" y="6778950"/>
            <a:ext cx="12192001" cy="79050"/>
          </a:xfrm>
          <a:prstGeom prst="rect">
            <a:avLst/>
          </a:prstGeom>
        </p:spPr>
      </p:pic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567D37CB-B641-42E0-B09E-2245D3CA582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446407" y="471962"/>
            <a:ext cx="3185474" cy="2831892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2" name="Picture Placeholder 6">
            <a:extLst>
              <a:ext uri="{FF2B5EF4-FFF2-40B4-BE49-F238E27FC236}">
                <a16:creationId xmlns:a16="http://schemas.microsoft.com/office/drawing/2014/main" id="{63158FB2-6D46-48FE-BF2D-02C197148C0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60118" y="471962"/>
            <a:ext cx="3185474" cy="2831892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4" name="Picture Placeholder 6">
            <a:extLst>
              <a:ext uri="{FF2B5EF4-FFF2-40B4-BE49-F238E27FC236}">
                <a16:creationId xmlns:a16="http://schemas.microsoft.com/office/drawing/2014/main" id="{2AE99182-DEE5-48E5-A994-58E36BEEE9F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446407" y="3554146"/>
            <a:ext cx="3185474" cy="2831892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BD8BB651-0DC6-4196-A681-34E6521FC86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60118" y="3554146"/>
            <a:ext cx="3185474" cy="2831892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339069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C534A3-FFED-4097-AED5-5CDFA82CC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68772" y="471962"/>
            <a:ext cx="3791857" cy="2266475"/>
          </a:xfrm>
        </p:spPr>
        <p:txBody>
          <a:bodyPr anchor="b">
            <a:noAutofit/>
          </a:bodyPr>
          <a:lstStyle>
            <a:lvl1pPr>
              <a:defRPr lang="en-US"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9D0DA57-65C0-4151-9DB9-6A5B83739CF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367B4B-B67A-40B8-A839-822F378FF266}" type="slidenum">
              <a:rPr lang="en-US" smtClean="0"/>
              <a:t>‹#›</a:t>
            </a:fld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6FEB4EBD-BA8D-4B23-BE73-541CC67C150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60119" y="471962"/>
            <a:ext cx="6647131" cy="5914076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B28AF48-AC6B-4471-93A0-CEE6A57F2F1F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7768092" y="3054349"/>
            <a:ext cx="3792537" cy="3331689"/>
          </a:xfrm>
        </p:spPr>
        <p:txBody>
          <a:bodyPr anchor="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F6299DA7-59C6-48EE-8EAD-40DEB9C53E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-1" y="6778950"/>
            <a:ext cx="12192001" cy="7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4012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C534A3-FFED-4097-AED5-5CDFA82CC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14260" y="471962"/>
            <a:ext cx="3791857" cy="2266475"/>
          </a:xfrm>
        </p:spPr>
        <p:txBody>
          <a:bodyPr anchor="b">
            <a:noAutofit/>
          </a:bodyPr>
          <a:lstStyle>
            <a:lvl1pPr>
              <a:defRPr lang="en-US"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9D0DA57-65C0-4151-9DB9-6A5B83739CF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367B4B-B67A-40B8-A839-822F378FF266}" type="slidenum">
              <a:rPr lang="en-US" smtClean="0"/>
              <a:t>‹#›</a:t>
            </a:fld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6FEB4EBD-BA8D-4B23-BE73-541CC67C150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85883" y="471961"/>
            <a:ext cx="3185474" cy="2805628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B28AF48-AC6B-4471-93A0-CEE6A57F2F1F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7713580" y="3054349"/>
            <a:ext cx="3792537" cy="3331689"/>
          </a:xfrm>
        </p:spPr>
        <p:txBody>
          <a:bodyPr anchor="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F6299DA7-59C6-48EE-8EAD-40DEB9C53E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-1" y="6778950"/>
            <a:ext cx="12192001" cy="79050"/>
          </a:xfrm>
          <a:prstGeom prst="rect">
            <a:avLst/>
          </a:prstGeom>
        </p:spPr>
      </p:pic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567D37CB-B641-42E0-B09E-2245D3CA582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147540" y="471962"/>
            <a:ext cx="3185474" cy="2805628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4" name="Picture Placeholder 6">
            <a:extLst>
              <a:ext uri="{FF2B5EF4-FFF2-40B4-BE49-F238E27FC236}">
                <a16:creationId xmlns:a16="http://schemas.microsoft.com/office/drawing/2014/main" id="{D55C9870-A338-40DF-88AE-19D26EA1DC9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85883" y="3580411"/>
            <a:ext cx="3185474" cy="2805628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7FCFF06F-9E57-430C-8231-5ACD8151A2C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147540" y="3580411"/>
            <a:ext cx="3185474" cy="2805628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739105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C534A3-FFED-4097-AED5-5CDFA82CC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84" y="471963"/>
            <a:ext cx="10820234" cy="1119331"/>
          </a:xfrm>
        </p:spPr>
        <p:txBody>
          <a:bodyPr anchor="t">
            <a:noAutofit/>
          </a:bodyPr>
          <a:lstStyle>
            <a:lvl1pPr>
              <a:defRPr lang="en-US"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9D0DA57-65C0-4151-9DB9-6A5B83739CF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367B4B-B67A-40B8-A839-822F378FF266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F6299DA7-59C6-48EE-8EAD-40DEB9C53E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-1" y="6778950"/>
            <a:ext cx="12192001" cy="79050"/>
          </a:xfrm>
          <a:prstGeom prst="rect">
            <a:avLst/>
          </a:prstGeom>
        </p:spPr>
      </p:pic>
      <p:sp>
        <p:nvSpPr>
          <p:cNvPr id="16" name="Content Placeholder 8">
            <a:extLst>
              <a:ext uri="{FF2B5EF4-FFF2-40B4-BE49-F238E27FC236}">
                <a16:creationId xmlns:a16="http://schemas.microsoft.com/office/drawing/2014/main" id="{50709385-1A2A-4980-829B-7580997C723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34545" y="1894114"/>
            <a:ext cx="5271571" cy="4491925"/>
          </a:xfrm>
        </p:spPr>
        <p:txBody>
          <a:bodyPr anchor="t"/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8">
            <a:extLst>
              <a:ext uri="{FF2B5EF4-FFF2-40B4-BE49-F238E27FC236}">
                <a16:creationId xmlns:a16="http://schemas.microsoft.com/office/drawing/2014/main" id="{94D7B61D-522E-4549-98D1-9F935DB5127A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85884" y="1894114"/>
            <a:ext cx="5271571" cy="4491925"/>
          </a:xfrm>
        </p:spPr>
        <p:txBody>
          <a:bodyPr anchor="t"/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0020264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C534A3-FFED-4097-AED5-5CDFA82CC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84" y="471963"/>
            <a:ext cx="10820234" cy="1119331"/>
          </a:xfrm>
        </p:spPr>
        <p:txBody>
          <a:bodyPr anchor="t">
            <a:noAutofit/>
          </a:bodyPr>
          <a:lstStyle>
            <a:lvl1pPr>
              <a:defRPr lang="en-US"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9D0DA57-65C0-4151-9DB9-6A5B83739CF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367B4B-B67A-40B8-A839-822F378FF266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F6299DA7-59C6-48EE-8EAD-40DEB9C53E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-1" y="6778950"/>
            <a:ext cx="12192001" cy="79050"/>
          </a:xfrm>
          <a:prstGeom prst="rect">
            <a:avLst/>
          </a:prstGeom>
        </p:spPr>
      </p:pic>
      <p:sp>
        <p:nvSpPr>
          <p:cNvPr id="16" name="Content Placeholder 8">
            <a:extLst>
              <a:ext uri="{FF2B5EF4-FFF2-40B4-BE49-F238E27FC236}">
                <a16:creationId xmlns:a16="http://schemas.microsoft.com/office/drawing/2014/main" id="{50709385-1A2A-4980-829B-7580997C723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34545" y="3864508"/>
            <a:ext cx="5271571" cy="2521531"/>
          </a:xfrm>
        </p:spPr>
        <p:txBody>
          <a:bodyPr anchor="t"/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8">
            <a:extLst>
              <a:ext uri="{FF2B5EF4-FFF2-40B4-BE49-F238E27FC236}">
                <a16:creationId xmlns:a16="http://schemas.microsoft.com/office/drawing/2014/main" id="{94D7B61D-522E-4549-98D1-9F935DB5127A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85884" y="3864508"/>
            <a:ext cx="5271571" cy="2521531"/>
          </a:xfrm>
        </p:spPr>
        <p:txBody>
          <a:bodyPr anchor="t"/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AAC7F00-B71B-4100-913F-3827744F428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85800" y="1748707"/>
            <a:ext cx="5271571" cy="1962868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369D9C0C-C4B8-4B33-B573-97982161A2A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234545" y="1748707"/>
            <a:ext cx="5271571" cy="1962868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68310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C534A3-FFED-4097-AED5-5CDFA82CC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84" y="471963"/>
            <a:ext cx="10820234" cy="1119331"/>
          </a:xfrm>
        </p:spPr>
        <p:txBody>
          <a:bodyPr anchor="t">
            <a:noAutofit/>
          </a:bodyPr>
          <a:lstStyle>
            <a:lvl1pPr>
              <a:defRPr lang="en-US"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9D0DA57-65C0-4151-9DB9-6A5B83739CF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367B4B-B67A-40B8-A839-822F378FF266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B28AF48-AC6B-4471-93A0-CEE6A57F2F1F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85884" y="1894114"/>
            <a:ext cx="3357663" cy="4491925"/>
          </a:xfrm>
        </p:spPr>
        <p:txBody>
          <a:bodyPr anchor="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F6299DA7-59C6-48EE-8EAD-40DEB9C53E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-1" y="6778950"/>
            <a:ext cx="12192001" cy="79050"/>
          </a:xfrm>
          <a:prstGeom prst="rect">
            <a:avLst/>
          </a:prstGeom>
        </p:spPr>
      </p:pic>
      <p:sp>
        <p:nvSpPr>
          <p:cNvPr id="13" name="Content Placeholder 8">
            <a:extLst>
              <a:ext uri="{FF2B5EF4-FFF2-40B4-BE49-F238E27FC236}">
                <a16:creationId xmlns:a16="http://schemas.microsoft.com/office/drawing/2014/main" id="{24C48A46-873D-466B-B950-318E7B1A361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417167" y="1894114"/>
            <a:ext cx="3357663" cy="4491925"/>
          </a:xfrm>
        </p:spPr>
        <p:txBody>
          <a:bodyPr anchor="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8">
            <a:extLst>
              <a:ext uri="{FF2B5EF4-FFF2-40B4-BE49-F238E27FC236}">
                <a16:creationId xmlns:a16="http://schemas.microsoft.com/office/drawing/2014/main" id="{50709385-1A2A-4980-829B-7580997C723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148453" y="1894114"/>
            <a:ext cx="3357663" cy="4491925"/>
          </a:xfrm>
        </p:spPr>
        <p:txBody>
          <a:bodyPr anchor="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6041703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C534A3-FFED-4097-AED5-5CDFA82CC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84" y="471963"/>
            <a:ext cx="10820234" cy="1119331"/>
          </a:xfrm>
        </p:spPr>
        <p:txBody>
          <a:bodyPr anchor="t">
            <a:noAutofit/>
          </a:bodyPr>
          <a:lstStyle>
            <a:lvl1pPr>
              <a:defRPr lang="en-US"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9D0DA57-65C0-4151-9DB9-6A5B83739CF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367B4B-B67A-40B8-A839-822F378FF266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B28AF48-AC6B-4471-93A0-CEE6A57F2F1F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85884" y="3697647"/>
            <a:ext cx="3357663" cy="2688392"/>
          </a:xfrm>
        </p:spPr>
        <p:txBody>
          <a:bodyPr anchor="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F6299DA7-59C6-48EE-8EAD-40DEB9C53E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-1" y="6778950"/>
            <a:ext cx="12192001" cy="79050"/>
          </a:xfrm>
          <a:prstGeom prst="rect">
            <a:avLst/>
          </a:prstGeom>
        </p:spPr>
      </p:pic>
      <p:sp>
        <p:nvSpPr>
          <p:cNvPr id="13" name="Content Placeholder 8">
            <a:extLst>
              <a:ext uri="{FF2B5EF4-FFF2-40B4-BE49-F238E27FC236}">
                <a16:creationId xmlns:a16="http://schemas.microsoft.com/office/drawing/2014/main" id="{24C48A46-873D-466B-B950-318E7B1A361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417167" y="3697647"/>
            <a:ext cx="3357663" cy="2688392"/>
          </a:xfrm>
        </p:spPr>
        <p:txBody>
          <a:bodyPr anchor="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8">
            <a:extLst>
              <a:ext uri="{FF2B5EF4-FFF2-40B4-BE49-F238E27FC236}">
                <a16:creationId xmlns:a16="http://schemas.microsoft.com/office/drawing/2014/main" id="{50709385-1A2A-4980-829B-7580997C723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148453" y="3697647"/>
            <a:ext cx="3357663" cy="2688392"/>
          </a:xfrm>
        </p:spPr>
        <p:txBody>
          <a:bodyPr anchor="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1C6BC3C-A8EA-47A7-8DFE-4CAB9DE2E16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85884" y="1785328"/>
            <a:ext cx="3357663" cy="1718285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EE7B482E-7B14-49A2-823A-51DB10A21D1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417166" y="1785328"/>
            <a:ext cx="3357663" cy="1718285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E95ED3D8-A7EF-43B4-A336-BD61D6C6112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148448" y="1785328"/>
            <a:ext cx="3357663" cy="1718285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20395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C534A3-FFED-4097-AED5-5CDFA82CC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84" y="471963"/>
            <a:ext cx="10820234" cy="1119331"/>
          </a:xfrm>
        </p:spPr>
        <p:txBody>
          <a:bodyPr anchor="t">
            <a:noAutofit/>
          </a:bodyPr>
          <a:lstStyle>
            <a:lvl1pPr>
              <a:defRPr lang="en-US"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9D0DA57-65C0-4151-9DB9-6A5B83739CF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367B4B-B67A-40B8-A839-822F378FF266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B28AF48-AC6B-4471-93A0-CEE6A57F2F1F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85884" y="4131485"/>
            <a:ext cx="3357663" cy="2254553"/>
          </a:xfrm>
        </p:spPr>
        <p:txBody>
          <a:bodyPr anchor="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F6299DA7-59C6-48EE-8EAD-40DEB9C53E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-1" y="6778950"/>
            <a:ext cx="12192001" cy="79050"/>
          </a:xfrm>
          <a:prstGeom prst="rect">
            <a:avLst/>
          </a:prstGeom>
        </p:spPr>
      </p:pic>
      <p:sp>
        <p:nvSpPr>
          <p:cNvPr id="16" name="Content Placeholder 8">
            <a:extLst>
              <a:ext uri="{FF2B5EF4-FFF2-40B4-BE49-F238E27FC236}">
                <a16:creationId xmlns:a16="http://schemas.microsoft.com/office/drawing/2014/main" id="{50709385-1A2A-4980-829B-7580997C723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148453" y="4131485"/>
            <a:ext cx="3357663" cy="2254553"/>
          </a:xfrm>
        </p:spPr>
        <p:txBody>
          <a:bodyPr anchor="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E95ED3D8-A7EF-43B4-A336-BD61D6C6112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417167" y="4131485"/>
            <a:ext cx="3357663" cy="2254551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5" name="Picture Placeholder 4">
            <a:extLst>
              <a:ext uri="{FF2B5EF4-FFF2-40B4-BE49-F238E27FC236}">
                <a16:creationId xmlns:a16="http://schemas.microsoft.com/office/drawing/2014/main" id="{CF0E3C44-84B5-4C5B-8E36-88B36A20A178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85883" y="1734114"/>
            <a:ext cx="3357663" cy="2254551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7" name="Picture Placeholder 4">
            <a:extLst>
              <a:ext uri="{FF2B5EF4-FFF2-40B4-BE49-F238E27FC236}">
                <a16:creationId xmlns:a16="http://schemas.microsoft.com/office/drawing/2014/main" id="{FAC20434-E98F-4BB3-8C34-41E669536E4A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148453" y="1734114"/>
            <a:ext cx="3357663" cy="2254551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8" name="Content Placeholder 8">
            <a:extLst>
              <a:ext uri="{FF2B5EF4-FFF2-40B4-BE49-F238E27FC236}">
                <a16:creationId xmlns:a16="http://schemas.microsoft.com/office/drawing/2014/main" id="{0008E055-B181-468E-9673-D1B1B4FEC091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4417167" y="1734113"/>
            <a:ext cx="3357663" cy="2254553"/>
          </a:xfrm>
        </p:spPr>
        <p:txBody>
          <a:bodyPr anchor="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7864106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C534A3-FFED-4097-AED5-5CDFA82CC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84" y="471962"/>
            <a:ext cx="10820234" cy="5863523"/>
          </a:xfrm>
        </p:spPr>
        <p:txBody>
          <a:bodyPr anchor="ctr">
            <a:noAutofit/>
          </a:bodyPr>
          <a:lstStyle>
            <a:lvl1pPr algn="ctr">
              <a:defRPr lang="en-US"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9D0DA57-65C0-4151-9DB9-6A5B83739CF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367B4B-B67A-40B8-A839-822F378FF26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F6299DA7-59C6-48EE-8EAD-40DEB9C53E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-1" y="6778950"/>
            <a:ext cx="12192001" cy="7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11789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E7CD060-67CC-4171-A5C3-73E9DC94821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>
              <a:alpha val="3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3C534A3-FFED-4097-AED5-5CDFA82CC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84" y="471962"/>
            <a:ext cx="10820234" cy="5863523"/>
          </a:xfrm>
        </p:spPr>
        <p:txBody>
          <a:bodyPr anchor="ctr">
            <a:noAutofit/>
          </a:bodyPr>
          <a:lstStyle>
            <a:lvl1pPr algn="ctr">
              <a:defRPr lang="en-US" sz="4000">
                <a:solidFill>
                  <a:schemeClr val="bg1"/>
                </a:solidFill>
                <a:effectLst>
                  <a:outerShdw blurRad="127000" dist="38100" dir="6000000" algn="t" rotWithShape="0">
                    <a:prstClr val="black">
                      <a:alpha val="60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9D0DA57-65C0-4151-9DB9-6A5B83739CF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367B4B-B67A-40B8-A839-822F378FF2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11728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C534A3-FFED-4097-AED5-5CDFA82CC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660" y="1623871"/>
            <a:ext cx="5663457" cy="1083704"/>
          </a:xfrm>
        </p:spPr>
        <p:txBody>
          <a:bodyPr anchor="b">
            <a:noAutofit/>
          </a:bodyPr>
          <a:lstStyle>
            <a:lvl1pPr>
              <a:defRPr lang="en-US"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9D0DA57-65C0-4151-9DB9-6A5B83739CF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367B4B-B67A-40B8-A839-822F378FF266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F6299DA7-59C6-48EE-8EAD-40DEB9C53E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-1" y="6778950"/>
            <a:ext cx="12192001" cy="79050"/>
          </a:xfrm>
          <a:prstGeom prst="rect">
            <a:avLst/>
          </a:prstGeom>
        </p:spPr>
      </p:pic>
      <p:sp>
        <p:nvSpPr>
          <p:cNvPr id="16" name="Content Placeholder 8">
            <a:extLst>
              <a:ext uri="{FF2B5EF4-FFF2-40B4-BE49-F238E27FC236}">
                <a16:creationId xmlns:a16="http://schemas.microsoft.com/office/drawing/2014/main" id="{50709385-1A2A-4980-829B-7580997C723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842661" y="3046022"/>
            <a:ext cx="5663455" cy="2113807"/>
          </a:xfrm>
        </p:spPr>
        <p:txBody>
          <a:bodyPr anchor="t"/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53AC16E3-3114-44A8-81A1-24F0AEE1285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369154" y="2125682"/>
            <a:ext cx="2858460" cy="2372095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F74E6A3-E8CE-4D59-846E-ACB471F9646A}"/>
              </a:ext>
            </a:extLst>
          </p:cNvPr>
          <p:cNvCxnSpPr/>
          <p:nvPr userDrawn="1"/>
        </p:nvCxnSpPr>
        <p:spPr>
          <a:xfrm>
            <a:off x="5094514" y="1312223"/>
            <a:ext cx="0" cy="4156255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913445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3/21/2021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3/21/2021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3/21/2021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17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3.xml"/><Relationship Id="rId16" Type="http://schemas.openxmlformats.org/officeDocument/2006/relationships/slideLayout" Target="../slideLayouts/slideLayout37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3/21/2021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  <p:sldLayoutId id="2147483696" r:id="rId18"/>
    <p:sldLayoutId id="2147483697" r:id="rId19"/>
    <p:sldLayoutId id="2147483698" r:id="rId20"/>
    <p:sldLayoutId id="2147483699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6DC3F90-8599-4CD6-A757-309E6725E6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143" y="575953"/>
            <a:ext cx="3722914" cy="56010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BF737D-E40B-4179-9AA3-60F15E8EA1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31881" y="6386039"/>
            <a:ext cx="39782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367B4B-B67A-40B8-A839-822F378FF266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3235292-8BD1-4F6C-83D0-336205A048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43252" y="575953"/>
            <a:ext cx="6895605" cy="56010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431568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40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NUL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s://era.nih.gov/docs/Commons_UserGuide.pdf" TargetMode="External"/><Relationship Id="rId3" Type="http://schemas.openxmlformats.org/officeDocument/2006/relationships/hyperlink" Target="https://grants.nih.gov/policy/nihgps/index.htm" TargetMode="External"/><Relationship Id="rId7" Type="http://schemas.openxmlformats.org/officeDocument/2006/relationships/hyperlink" Target="https://era.nih.gov/grantees/submit-no-cost-ext.htm" TargetMode="External"/><Relationship Id="rId12" Type="http://schemas.openxmlformats.org/officeDocument/2006/relationships/image" Target="../media/image40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ra.nih.gov/grantees/seek-prior-approval-for-withdrawal-of-grant" TargetMode="External"/><Relationship Id="rId11" Type="http://schemas.openxmlformats.org/officeDocument/2006/relationships/image" Target="../media/image1.png"/><Relationship Id="rId5" Type="http://schemas.openxmlformats.org/officeDocument/2006/relationships/hyperlink" Target="https://grants.nih.gov/grants/guide/notice-files/not-od-06-054.html" TargetMode="External"/><Relationship Id="rId10" Type="http://schemas.openxmlformats.org/officeDocument/2006/relationships/hyperlink" Target="https://era.nih.gov/sites/default/files/2019-03/eRA-WORKSHOP-eRA-Commons-Admin-PostSub-October2018_0.pptx" TargetMode="External"/><Relationship Id="rId4" Type="http://schemas.openxmlformats.org/officeDocument/2006/relationships/hyperlink" Target="https://www.nsf.gov/bfa/dias/policy/fedrtc/appendix_a.pdf" TargetMode="External"/><Relationship Id="rId9" Type="http://schemas.openxmlformats.org/officeDocument/2006/relationships/hyperlink" Target="https://era.nih.gov/era-training/era-videos.htm#PriorApproval%20%E2%80%8B" TargetMode="Externa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0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3" Type="http://schemas.openxmlformats.org/officeDocument/2006/relationships/diagramLayout" Target="../diagrams/layout1.xml"/><Relationship Id="rId7" Type="http://schemas.openxmlformats.org/officeDocument/2006/relationships/image" Target="../media/image1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grants.nih.gov/grants/rppr/index.htm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sv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sv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sv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sv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sv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sv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3" Type="http://schemas.openxmlformats.org/officeDocument/2006/relationships/diagramLayout" Target="../diagrams/layout2.xml"/><Relationship Id="rId7" Type="http://schemas.openxmlformats.org/officeDocument/2006/relationships/image" Target="../media/image1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sv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sv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sv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sv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sv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sv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3" Type="http://schemas.openxmlformats.org/officeDocument/2006/relationships/diagramLayout" Target="../diagrams/layout3.xml"/><Relationship Id="rId7" Type="http://schemas.openxmlformats.org/officeDocument/2006/relationships/image" Target="../media/image1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sv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sv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sv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sv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446;p1">
            <a:extLst>
              <a:ext uri="{FF2B5EF4-FFF2-40B4-BE49-F238E27FC236}">
                <a16:creationId xmlns:a16="http://schemas.microsoft.com/office/drawing/2014/main" id="{3BC7013D-BFCC-4E05-8C80-12E9B9BDC035}"/>
              </a:ext>
            </a:extLst>
          </p:cNvPr>
          <p:cNvSpPr txBox="1"/>
          <p:nvPr/>
        </p:nvSpPr>
        <p:spPr>
          <a:xfrm>
            <a:off x="543210" y="2221327"/>
            <a:ext cx="3487252" cy="452427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Zoom Troubleshooting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600" b="1" i="0" u="none" strike="noStrike" cap="none" dirty="0">
              <a:solidFill>
                <a:srgbClr val="000000"/>
              </a:solidFill>
              <a:ea typeface="Arial"/>
              <a:cs typeface="Arial"/>
              <a:sym typeface="Arial"/>
            </a:endParaRPr>
          </a:p>
          <a:p>
            <a:pPr lvl="0"/>
            <a:r>
              <a:rPr lang="en-US" sz="1600" b="1" dirty="0">
                <a:solidFill>
                  <a:srgbClr val="000000"/>
                </a:solidFill>
                <a:cs typeface="Arial"/>
                <a:sym typeface="Arial"/>
              </a:rPr>
              <a:t>Issues with Audio</a:t>
            </a:r>
            <a:endParaRPr lang="en-US" sz="1600" dirty="0">
              <a:sym typeface="Arial"/>
            </a:endParaRPr>
          </a:p>
          <a:p>
            <a:pPr lvl="0"/>
            <a:r>
              <a:rPr lang="en-US" sz="1600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Turn off headset/computer speakers and call in by phone for audio</a:t>
            </a:r>
          </a:p>
          <a:p>
            <a:pPr lvl="0"/>
            <a:endParaRPr lang="en-US" sz="1600" dirty="0">
              <a:solidFill>
                <a:srgbClr val="000000"/>
              </a:solidFill>
              <a:ea typeface="Arial"/>
              <a:cs typeface="Arial"/>
              <a:sym typeface="Arial"/>
            </a:endParaRPr>
          </a:p>
          <a:p>
            <a:pPr lvl="0"/>
            <a:r>
              <a:rPr lang="en-US" sz="1600" b="1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General Issues </a:t>
            </a:r>
            <a:endParaRPr lang="en-US" sz="1600" dirty="0"/>
          </a:p>
          <a:p>
            <a:pPr lvl="0"/>
            <a:r>
              <a:rPr lang="en-US" sz="1600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Log off and log back in using </a:t>
            </a:r>
            <a:r>
              <a:rPr lang="en-US" sz="1600" dirty="0" err="1">
                <a:solidFill>
                  <a:srgbClr val="000000"/>
                </a:solidFill>
                <a:ea typeface="Arial"/>
                <a:cs typeface="Arial"/>
                <a:sym typeface="Arial"/>
              </a:rPr>
              <a:t>SSO</a:t>
            </a:r>
            <a:endParaRPr lang="en-US" sz="1600" dirty="0">
              <a:solidFill>
                <a:srgbClr val="000000"/>
              </a:solidFill>
              <a:ea typeface="Arial"/>
              <a:cs typeface="Arial"/>
              <a:sym typeface="Arial"/>
            </a:endParaRPr>
          </a:p>
          <a:p>
            <a:pPr lvl="0"/>
            <a:endParaRPr lang="en-US" sz="1600" dirty="0">
              <a:solidFill>
                <a:srgbClr val="000000"/>
              </a:solidFill>
              <a:ea typeface="Arial"/>
              <a:cs typeface="Arial"/>
              <a:sym typeface="Arial"/>
            </a:endParaRPr>
          </a:p>
          <a:p>
            <a:pPr lvl="0"/>
            <a:r>
              <a:rPr lang="en-US" sz="1600" b="1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Technical Support</a:t>
            </a:r>
          </a:p>
          <a:p>
            <a:pPr lvl="0"/>
            <a:r>
              <a:rPr lang="en-US" sz="1600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Call 480-965-9065 Ext 1.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 dirty="0">
              <a:solidFill>
                <a:srgbClr val="000000"/>
              </a:solidFill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b="1" i="0" u="none" strike="noStrike" cap="none" dirty="0">
              <a:solidFill>
                <a:srgbClr val="000000"/>
              </a:solidFill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b="1" dirty="0">
              <a:solidFill>
                <a:srgbClr val="000000"/>
              </a:solidFill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b="1" i="0" u="none" strike="noStrike" cap="none" dirty="0">
              <a:solidFill>
                <a:srgbClr val="000000"/>
              </a:solidFill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b="1" dirty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" name="Google Shape;446;p1">
            <a:extLst>
              <a:ext uri="{FF2B5EF4-FFF2-40B4-BE49-F238E27FC236}">
                <a16:creationId xmlns:a16="http://schemas.microsoft.com/office/drawing/2014/main" id="{B94BCB6D-AD83-4DA2-AC9A-E4BB0F41B505}"/>
              </a:ext>
            </a:extLst>
          </p:cNvPr>
          <p:cNvSpPr txBox="1"/>
          <p:nvPr/>
        </p:nvSpPr>
        <p:spPr>
          <a:xfrm>
            <a:off x="4352374" y="2221327"/>
            <a:ext cx="3487252" cy="452427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About this Session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600" b="1" i="0" u="none" strike="noStrike" cap="none" dirty="0">
              <a:solidFill>
                <a:srgbClr val="000000"/>
              </a:solidFill>
              <a:ea typeface="Arial"/>
              <a:cs typeface="Arial"/>
              <a:sym typeface="Arial"/>
            </a:endParaRPr>
          </a:p>
          <a:p>
            <a:pPr lvl="0"/>
            <a:r>
              <a:rPr lang="en-US" sz="1600" b="1" dirty="0">
                <a:solidFill>
                  <a:srgbClr val="000000"/>
                </a:solidFill>
                <a:cs typeface="Arial"/>
                <a:sym typeface="Arial"/>
              </a:rPr>
              <a:t>Recording</a:t>
            </a:r>
          </a:p>
          <a:p>
            <a:pPr lvl="0"/>
            <a:r>
              <a:rPr lang="en-US" sz="1600" dirty="0">
                <a:solidFill>
                  <a:srgbClr val="000000"/>
                </a:solidFill>
                <a:cs typeface="Arial"/>
                <a:sym typeface="Arial"/>
              </a:rPr>
              <a:t>Today’s session is being recorded and will be made available for later viewing</a:t>
            </a:r>
          </a:p>
          <a:p>
            <a:pPr lvl="0"/>
            <a:endParaRPr lang="en-US" sz="1600" dirty="0">
              <a:solidFill>
                <a:srgbClr val="000000"/>
              </a:solidFill>
              <a:cs typeface="Arial"/>
              <a:sym typeface="Arial"/>
            </a:endParaRPr>
          </a:p>
          <a:p>
            <a:pPr lvl="0"/>
            <a:r>
              <a:rPr lang="en-US" sz="1600" b="1" dirty="0">
                <a:solidFill>
                  <a:srgbClr val="000000"/>
                </a:solidFill>
                <a:cs typeface="Arial"/>
                <a:sym typeface="Arial"/>
              </a:rPr>
              <a:t>Closed Captioning</a:t>
            </a:r>
          </a:p>
          <a:p>
            <a:pPr lvl="0"/>
            <a:r>
              <a:rPr lang="en-US" sz="1600" dirty="0">
                <a:solidFill>
                  <a:srgbClr val="000000"/>
                </a:solidFill>
                <a:cs typeface="Arial"/>
                <a:sym typeface="Arial"/>
              </a:rPr>
              <a:t>The Closed Caption/Live Transcript feature has been enabled. You can show/hide the CC via your meetings controls located at the bottom of your screen.</a:t>
            </a:r>
          </a:p>
          <a:p>
            <a:pPr lvl="0"/>
            <a:endParaRPr lang="en-US" sz="1600" b="0" i="0" u="none" strike="noStrike" cap="none" dirty="0">
              <a:solidFill>
                <a:srgbClr val="000000"/>
              </a:solidFill>
              <a:ea typeface="Arial"/>
              <a:cs typeface="Arial"/>
              <a:sym typeface="Arial"/>
            </a:endParaRPr>
          </a:p>
          <a:p>
            <a:pPr lvl="0"/>
            <a:endParaRPr lang="en-US" sz="1600" dirty="0">
              <a:solidFill>
                <a:srgbClr val="000000"/>
              </a:solidFill>
              <a:ea typeface="Arial"/>
              <a:cs typeface="Arial"/>
              <a:sym typeface="Arial"/>
            </a:endParaRPr>
          </a:p>
          <a:p>
            <a:pPr lvl="0"/>
            <a:endParaRPr lang="en-US" sz="1600" b="0" i="0" u="none" strike="noStrike" cap="none" dirty="0">
              <a:solidFill>
                <a:srgbClr val="000000"/>
              </a:solidFill>
              <a:ea typeface="Arial"/>
              <a:cs typeface="Arial"/>
              <a:sym typeface="Arial"/>
            </a:endParaRPr>
          </a:p>
          <a:p>
            <a:pPr lvl="0"/>
            <a:endParaRPr sz="1600" b="0" i="0" u="none" strike="noStrike" cap="none" dirty="0">
              <a:solidFill>
                <a:srgbClr val="000000"/>
              </a:solidFill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dirty="0"/>
          </a:p>
        </p:txBody>
      </p:sp>
      <p:sp>
        <p:nvSpPr>
          <p:cNvPr id="11" name="Google Shape;446;p1">
            <a:extLst>
              <a:ext uri="{FF2B5EF4-FFF2-40B4-BE49-F238E27FC236}">
                <a16:creationId xmlns:a16="http://schemas.microsoft.com/office/drawing/2014/main" id="{503092F1-9D35-45AE-BCD2-FE365BA6DF6B}"/>
              </a:ext>
            </a:extLst>
          </p:cNvPr>
          <p:cNvSpPr txBox="1"/>
          <p:nvPr/>
        </p:nvSpPr>
        <p:spPr>
          <a:xfrm>
            <a:off x="8161538" y="2221327"/>
            <a:ext cx="3487252" cy="4308831"/>
          </a:xfrm>
          <a:prstGeom prst="rect">
            <a:avLst/>
          </a:prstGeom>
          <a:noFill/>
          <a:ln>
            <a:solidFill>
              <a:srgbClr val="003466"/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We’d Love Your Feedback!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600" b="1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  <a:p>
            <a:pPr lvl="0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To help us plan next year’s Tri-University Research Administration Conference, we would love to get your feedback. </a:t>
            </a:r>
          </a:p>
          <a:p>
            <a:pPr lvl="0"/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If you want to provide feedback for the presenters of today’s session, make sure to complete the survey you will receive via email at the end of the day.</a:t>
            </a:r>
          </a:p>
          <a:p>
            <a:pPr lvl="0"/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600" b="1" i="0" u="none" strike="noStrike" cap="none" dirty="0">
              <a:solidFill>
                <a:srgbClr val="000000"/>
              </a:solidFill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600" b="1" i="0" u="none" strike="noStrike" cap="none" dirty="0">
              <a:solidFill>
                <a:srgbClr val="000000"/>
              </a:solidFill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600" b="1" i="0" u="none" strike="noStrike" cap="none" dirty="0">
              <a:solidFill>
                <a:srgbClr val="000000"/>
              </a:solidFill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b="1" dirty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" name="Google Shape;446;p1">
            <a:extLst>
              <a:ext uri="{FF2B5EF4-FFF2-40B4-BE49-F238E27FC236}">
                <a16:creationId xmlns:a16="http://schemas.microsoft.com/office/drawing/2014/main" id="{18D86AE6-9DF4-4BB0-BAB4-2DF7791ABD8E}"/>
              </a:ext>
            </a:extLst>
          </p:cNvPr>
          <p:cNvSpPr txBox="1"/>
          <p:nvPr/>
        </p:nvSpPr>
        <p:spPr>
          <a:xfrm>
            <a:off x="2608748" y="481731"/>
            <a:ext cx="9040042" cy="1446509"/>
          </a:xfrm>
          <a:prstGeom prst="rect">
            <a:avLst/>
          </a:prstGeom>
          <a:solidFill>
            <a:srgbClr val="003466"/>
          </a:solidFill>
          <a:ln>
            <a:solidFill>
              <a:srgbClr val="003466"/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rgbClr val="FFFFFF"/>
                </a:solidFill>
              </a:rPr>
              <a:t>Welcome to the Tri-University Research Administration Conference.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400" dirty="0">
              <a:solidFill>
                <a:srgbClr val="FFFFFF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rgbClr val="FFFFFF"/>
                </a:solidFill>
              </a:rPr>
              <a:t>Your session will begin shortly. While you wait, please review the following reminders:</a:t>
            </a:r>
            <a:r>
              <a:rPr lang="en-US" sz="1600" dirty="0"/>
              <a:t>:</a:t>
            </a:r>
            <a:endParaRPr sz="16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888B881-82C7-4C7D-B215-61C434310B1A}"/>
              </a:ext>
            </a:extLst>
          </p:cNvPr>
          <p:cNvSpPr txBox="1"/>
          <p:nvPr/>
        </p:nvSpPr>
        <p:spPr>
          <a:xfrm>
            <a:off x="6096000" y="235509"/>
            <a:ext cx="5552790" cy="1692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30744036-0851-4586-BFB3-0D37483015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210" y="235509"/>
            <a:ext cx="1812970" cy="150476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3A291C2-A21E-4597-A077-969BC61909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2819" y="5417943"/>
            <a:ext cx="2755083" cy="1204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651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Section G: ESTIMATED UNOBLIGATED BALANCE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2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dirty="0" smtClean="0"/>
              <a:t>To Calculate: </a:t>
            </a:r>
          </a:p>
          <a:p>
            <a:r>
              <a:rPr lang="en-US" dirty="0" smtClean="0"/>
              <a:t>If requesting Years 3+: </a:t>
            </a:r>
          </a:p>
          <a:p>
            <a:pPr lvl="1"/>
            <a:r>
              <a:rPr lang="en-US" dirty="0" smtClean="0"/>
              <a:t>Add carryforward amount from previous year to the awarded amount for the reporting period.</a:t>
            </a:r>
          </a:p>
          <a:p>
            <a:pPr lvl="1"/>
            <a:r>
              <a:rPr lang="en-US" dirty="0" smtClean="0"/>
              <a:t>Add estimated final expenses to the actual expenses of the reporting period.</a:t>
            </a:r>
          </a:p>
          <a:p>
            <a:pPr lvl="1"/>
            <a:r>
              <a:rPr lang="en-US" dirty="0" smtClean="0"/>
              <a:t>Divide the first by the last.</a:t>
            </a:r>
          </a:p>
          <a:p>
            <a:r>
              <a:rPr lang="en-US" dirty="0" smtClean="0"/>
              <a:t>If requesting Year 2, disregard the carryforward inclusion.</a:t>
            </a:r>
          </a:p>
          <a:p>
            <a:r>
              <a:rPr lang="en-US" dirty="0" smtClean="0"/>
              <a:t>Err on conservative side!</a:t>
            </a:r>
          </a:p>
        </p:txBody>
      </p:sp>
      <p:pic>
        <p:nvPicPr>
          <p:cNvPr id="9" name="Picture Placeholder 8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4" r="-148"/>
          <a:stretch/>
        </p:blipFill>
        <p:spPr/>
      </p:pic>
      <p:pic>
        <p:nvPicPr>
          <p:cNvPr id="8" name="Picture Placeholder 7"/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7" t="-296" r="35510" b="296"/>
          <a:stretch/>
        </p:blipFill>
        <p:spPr/>
      </p:pic>
    </p:spTree>
    <p:extLst>
      <p:ext uri="{BB962C8B-B14F-4D97-AF65-F5344CB8AC3E}">
        <p14:creationId xmlns:p14="http://schemas.microsoft.com/office/powerpoint/2010/main" val="80493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Section G: Estimated Unobligated Balance</a:t>
            </a:r>
            <a:br>
              <a:rPr lang="en-US" dirty="0"/>
            </a:br>
            <a:r>
              <a:rPr lang="en-US" dirty="0"/>
              <a:t>When the answer is YES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4"/>
          </p:nvPr>
        </p:nvSpPr>
        <p:spPr/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dirty="0" smtClean="0"/>
              <a:t>G.10.c: Description of how the Carryforward funds will be spent</a:t>
            </a:r>
          </a:p>
          <a:p>
            <a:r>
              <a:rPr lang="en-US" dirty="0" smtClean="0"/>
              <a:t>Provide direct/indirect cost breakdown.</a:t>
            </a:r>
          </a:p>
          <a:p>
            <a:r>
              <a:rPr lang="en-US" dirty="0" smtClean="0"/>
              <a:t>Provide general explanation of how the funds will be spent (must not duplicate originally predicted spending)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 smtClean="0"/>
              <a:t>When the NOA required approval for carryforward, the annual financial report will be submitted following the end of the reporting period and a formal prior approval request must be submitted.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5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 smtClean="0"/>
              <a:t>G.10.b: Explanation for UOB</a:t>
            </a:r>
          </a:p>
          <a:p>
            <a:pPr marL="0" indent="0">
              <a:buNone/>
            </a:pPr>
            <a:r>
              <a:rPr lang="en-US" dirty="0" smtClean="0"/>
              <a:t>Examples</a:t>
            </a:r>
            <a:r>
              <a:rPr lang="en-US" dirty="0"/>
              <a:t>: </a:t>
            </a:r>
            <a:endParaRPr lang="en-US" dirty="0" smtClean="0"/>
          </a:p>
          <a:p>
            <a:r>
              <a:rPr lang="en-US" dirty="0" smtClean="0"/>
              <a:t>Year </a:t>
            </a:r>
            <a:r>
              <a:rPr lang="en-US" dirty="0"/>
              <a:t>1 awarded full budget, but budget period was less than 12 months.</a:t>
            </a:r>
          </a:p>
          <a:p>
            <a:r>
              <a:rPr lang="en-US" dirty="0"/>
              <a:t>Delay in hiring staff hindered scientific progress, so expenses were less than expected.</a:t>
            </a:r>
          </a:p>
          <a:p>
            <a:r>
              <a:rPr lang="en-US" dirty="0"/>
              <a:t>Departure of staff</a:t>
            </a:r>
          </a:p>
          <a:p>
            <a:r>
              <a:rPr lang="en-US" dirty="0"/>
              <a:t>Approved equipment not purchased when expected due to vendor delays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0464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Almost there…</a:t>
            </a:r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785" r="14785"/>
          <a:stretch>
            <a:fillRect/>
          </a:stretch>
        </p:blipFill>
        <p:spPr/>
      </p:pic>
      <p:sp>
        <p:nvSpPr>
          <p:cNvPr id="4" name="Content Placeholder 3"/>
          <p:cNvSpPr>
            <a:spLocks noGrp="1"/>
          </p:cNvSpPr>
          <p:nvPr>
            <p:ph sz="quarter" idx="12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dirty="0" smtClean="0"/>
              <a:t>Section H: Budget</a:t>
            </a:r>
          </a:p>
          <a:p>
            <a:r>
              <a:rPr lang="en-US" dirty="0" smtClean="0"/>
              <a:t>Only required of non-SNAP awards.</a:t>
            </a:r>
          </a:p>
          <a:p>
            <a:r>
              <a:rPr lang="en-US" dirty="0" smtClean="0"/>
              <a:t>Always due on the 1</a:t>
            </a:r>
            <a:r>
              <a:rPr lang="en-US" baseline="30000" dirty="0" smtClean="0"/>
              <a:t>st</a:t>
            </a:r>
            <a:r>
              <a:rPr lang="en-US" dirty="0" smtClean="0"/>
              <a:t> of the month</a:t>
            </a:r>
          </a:p>
          <a:p>
            <a:r>
              <a:rPr lang="en-US" dirty="0" smtClean="0"/>
              <a:t>Match total costs to the projected total costs for that year on the NOA.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8202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Finished!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2660" y="2972934"/>
            <a:ext cx="5716610" cy="3215594"/>
          </a:xfrm>
        </p:spPr>
      </p:pic>
    </p:spTree>
    <p:extLst>
      <p:ext uri="{BB962C8B-B14F-4D97-AF65-F5344CB8AC3E}">
        <p14:creationId xmlns:p14="http://schemas.microsoft.com/office/powerpoint/2010/main" val="602085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00521C21-9A18-44E6-B642-1C36E78C07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38742" y="5984483"/>
            <a:ext cx="8442810" cy="630918"/>
          </a:xfrm>
        </p:spPr>
        <p:txBody>
          <a:bodyPr>
            <a:noAutofit/>
          </a:bodyPr>
          <a:lstStyle/>
          <a:p>
            <a:r>
              <a:rPr lang="en-US" sz="1400" b="1" dirty="0" smtClean="0"/>
              <a:t>Tara Jenkins &amp; Mirna Hodzic Mun</a:t>
            </a:r>
            <a:r>
              <a:rPr lang="en-US" sz="1400" dirty="0" smtClean="0"/>
              <a:t>, Office for Research &amp; Sponsored Projects Administration, </a:t>
            </a:r>
          </a:p>
          <a:p>
            <a:r>
              <a:rPr lang="en-US" sz="1400" dirty="0" smtClean="0"/>
              <a:t>Arizona State University</a:t>
            </a:r>
            <a:endParaRPr lang="en-US" sz="14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641DD92-2882-4617-9A85-653A237FED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95224" y="3747395"/>
            <a:ext cx="7646567" cy="2022475"/>
          </a:xfrm>
        </p:spPr>
        <p:txBody>
          <a:bodyPr/>
          <a:lstStyle/>
          <a:p>
            <a:r>
              <a:rPr lang="en-US" sz="5400" dirty="0" smtClean="0"/>
              <a:t>Prior </a:t>
            </a:r>
            <a:r>
              <a:rPr lang="en-US" sz="5400" dirty="0"/>
              <a:t>Approval Requests for NIH Awards</a:t>
            </a:r>
          </a:p>
        </p:txBody>
      </p:sp>
      <p:pic>
        <p:nvPicPr>
          <p:cNvPr id="8" name="Picture Placeholder 7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B34D26DF-069D-43D4-908C-0A86AD9F4B9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254" b="16746"/>
          <a:stretch/>
        </p:blipFill>
        <p:spPr>
          <a:xfrm>
            <a:off x="1" y="1"/>
            <a:ext cx="12192000" cy="3429000"/>
          </a:xfr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CBB3EF87-4440-4A90-9DBF-CB075B6DF4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-1" y="3429000"/>
            <a:ext cx="12192001" cy="7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076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2FCDD8-8F44-4712-99E1-0A0024A013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5400" dirty="0" smtClean="0">
                <a:solidFill>
                  <a:srgbClr val="000000"/>
                </a:solidFill>
                <a:latin typeface="Arial"/>
              </a:rPr>
              <a:t>Outline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750EEC-201D-4AFE-97B4-6CC5BE8DC3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57472"/>
            <a:ext cx="10515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Resources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Common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Post-Award Change Requests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First No-Cost Extensions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Subsequent No-Cost Extensions</a:t>
            </a:r>
          </a:p>
          <a:p>
            <a:r>
              <a:rPr lang="en-US" dirty="0" smtClean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Carryover Requests</a:t>
            </a:r>
          </a:p>
          <a:p>
            <a:r>
              <a:rPr lang="en-US" dirty="0" smtClean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Change </a:t>
            </a:r>
            <a:r>
              <a:rPr lang="en-US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of PD/PI Requests </a:t>
            </a:r>
            <a:endParaRPr lang="en-US" dirty="0" smtClean="0">
              <a:latin typeface="Arial" panose="020B0604020202020204" pitchFamily="34" charset="0"/>
              <a:ea typeface="+mn-lt"/>
              <a:cs typeface="Arial" panose="020B0604020202020204" pitchFamily="34" charset="0"/>
            </a:endParaRPr>
          </a:p>
          <a:p>
            <a:r>
              <a:rPr lang="en-US" dirty="0" smtClean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Preparing &amp; Submitting Prior Approval Requests</a:t>
            </a:r>
            <a:endParaRPr lang="en-US" dirty="0">
              <a:latin typeface="Arial" panose="020B0604020202020204" pitchFamily="34" charset="0"/>
              <a:ea typeface="+mn-lt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dirty="0">
              <a:latin typeface="Arial" panose="020B0604020202020204" pitchFamily="34" charset="0"/>
              <a:ea typeface="+mn-lt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ea typeface="+mn-lt"/>
              <a:cs typeface="Arial" panose="020B0604020202020204" pitchFamily="34" charset="0"/>
            </a:endParaRPr>
          </a:p>
        </p:txBody>
      </p:sp>
      <p:pic>
        <p:nvPicPr>
          <p:cNvPr id="4" name="Graphic 8">
            <a:extLst>
              <a:ext uri="{FF2B5EF4-FFF2-40B4-BE49-F238E27FC236}">
                <a16:creationId xmlns:a16="http://schemas.microsoft.com/office/drawing/2014/main" id="{CBB3EF87-4440-4A90-9DBF-CB075B6DF4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0" y="1409131"/>
            <a:ext cx="12192001" cy="7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081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3543F-1FA7-4113-8E82-4AD35854F8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Calibri Light"/>
              </a:rPr>
              <a:t>                               </a:t>
            </a:r>
            <a:r>
              <a:rPr lang="en-US" dirty="0" smtClean="0">
                <a:solidFill>
                  <a:srgbClr val="000000"/>
                </a:solidFill>
                <a:latin typeface="Arial"/>
              </a:rPr>
              <a:t>Resources</a:t>
            </a:r>
            <a:r>
              <a:rPr lang="en-US" dirty="0">
                <a:cs typeface="Calibri Light"/>
              </a:rPr>
              <a:t> 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AABBE3-5AE9-4EDC-B2F2-9A47E825A0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7831" y="1478391"/>
            <a:ext cx="4149970" cy="5347004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>
              <a:buNone/>
            </a:pPr>
            <a:endParaRPr lang="en-US" sz="2000" dirty="0">
              <a:cs typeface="Calibri"/>
            </a:endParaRPr>
          </a:p>
          <a:p>
            <a:pPr marL="0" indent="0">
              <a:buNone/>
            </a:pPr>
            <a:r>
              <a:rPr lang="en-US" sz="2000" b="1" u="sng" dirty="0">
                <a:latin typeface="Arial" panose="020B0604020202020204" pitchFamily="34" charset="0"/>
                <a:cs typeface="Arial" panose="020B0604020202020204" pitchFamily="34" charset="0"/>
              </a:rPr>
              <a:t>Terms/Conditions and Policies</a:t>
            </a:r>
          </a:p>
          <a:p>
            <a:pPr marL="0" indent="0">
              <a:buNone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Original notice of award (NOA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)*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Latest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NOA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Funding Opportunity Announcement (FOA)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NIH Grants Policy Statement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Prior Approval Matrix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Notice # NOT-OD-06-054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pPr marL="0" indent="0">
              <a:buNone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000" dirty="0" smtClean="0">
              <a:latin typeface="Arial" panose="020B0604020202020204" pitchFamily="34" charset="0"/>
              <a:ea typeface="+mn-lt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For specific requirements, contact assigned Grants Management Specialist (GMS) listed in NOA. 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19969F9-0A95-4282-8AAD-8EDA3EF5546B}"/>
              </a:ext>
            </a:extLst>
          </p:cNvPr>
          <p:cNvSpPr txBox="1"/>
          <p:nvPr/>
        </p:nvSpPr>
        <p:spPr>
          <a:xfrm>
            <a:off x="6940062" y="1395045"/>
            <a:ext cx="4654061" cy="515525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endParaRPr lang="en-US" sz="2000" b="1" u="sng" dirty="0">
              <a:ea typeface="+mn-lt"/>
              <a:cs typeface="+mn-lt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000" b="1" u="sng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Process &amp; Training</a:t>
            </a:r>
            <a:endParaRPr lang="en-US" sz="2000" dirty="0">
              <a:latin typeface="Arial" panose="020B0604020202020204" pitchFamily="34" charset="0"/>
              <a:ea typeface="+mn-lt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endParaRPr lang="en-US" sz="2000" dirty="0">
              <a:latin typeface="Arial" panose="020B0604020202020204" pitchFamily="34" charset="0"/>
              <a:ea typeface="+mn-lt"/>
              <a:cs typeface="Arial" panose="020B0604020202020204" pitchFamily="34" charset="0"/>
            </a:endParaRPr>
          </a:p>
          <a:p>
            <a:pPr marL="342900" indent="-34290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en-US" sz="2000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NIH Guidance on </a:t>
            </a:r>
            <a:r>
              <a:rPr lang="en-US" sz="2000" dirty="0">
                <a:latin typeface="Arial" panose="020B0604020202020204" pitchFamily="34" charset="0"/>
                <a:ea typeface="+mn-lt"/>
                <a:cs typeface="Arial" panose="020B0604020202020204" pitchFamily="34" charset="0"/>
                <a:hlinkClick r:id="rId6"/>
              </a:rPr>
              <a:t>Seeking Prior Approval</a:t>
            </a:r>
            <a:endParaRPr lang="en-US" sz="2000" dirty="0">
              <a:latin typeface="Arial" panose="020B0604020202020204" pitchFamily="34" charset="0"/>
              <a:ea typeface="+mn-lt"/>
              <a:cs typeface="Arial" panose="020B0604020202020204" pitchFamily="34" charset="0"/>
            </a:endParaRPr>
          </a:p>
          <a:p>
            <a:pPr marL="342900" indent="-34290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en-US" sz="2000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NIH Guidance on </a:t>
            </a:r>
            <a:r>
              <a:rPr lang="en-US" sz="2000" dirty="0">
                <a:latin typeface="Arial" panose="020B0604020202020204" pitchFamily="34" charset="0"/>
                <a:ea typeface="+mn-lt"/>
                <a:cs typeface="Arial" panose="020B0604020202020204" pitchFamily="34" charset="0"/>
                <a:hlinkClick r:id="rId7"/>
              </a:rPr>
              <a:t>Submitting NCEs</a:t>
            </a:r>
            <a:endParaRPr lang="en-US" sz="2000" dirty="0">
              <a:latin typeface="Arial" panose="020B0604020202020204" pitchFamily="34" charset="0"/>
              <a:ea typeface="+mn-lt"/>
              <a:cs typeface="Arial" panose="020B0604020202020204" pitchFamily="34" charset="0"/>
            </a:endParaRPr>
          </a:p>
          <a:p>
            <a:pPr marL="342900" indent="-34290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en-US" sz="2000" dirty="0">
                <a:latin typeface="Arial" panose="020B0604020202020204" pitchFamily="34" charset="0"/>
                <a:ea typeface="+mn-lt"/>
                <a:cs typeface="Arial" panose="020B0604020202020204" pitchFamily="34" charset="0"/>
                <a:hlinkClick r:id="rId8"/>
              </a:rPr>
              <a:t>eRA Commons User Guide</a:t>
            </a:r>
            <a:endParaRPr lang="en-US" sz="2000" dirty="0">
              <a:latin typeface="Arial" panose="020B0604020202020204" pitchFamily="34" charset="0"/>
              <a:ea typeface="+mn-lt"/>
              <a:cs typeface="Arial" panose="020B0604020202020204" pitchFamily="34" charset="0"/>
            </a:endParaRPr>
          </a:p>
          <a:p>
            <a:pPr marL="342900" indent="-34290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en-US" sz="2000" dirty="0">
                <a:latin typeface="Arial" panose="020B0604020202020204" pitchFamily="34" charset="0"/>
                <a:ea typeface="+mn-lt"/>
                <a:cs typeface="Arial" panose="020B0604020202020204" pitchFamily="34" charset="0"/>
                <a:hlinkClick r:id="rId9"/>
              </a:rPr>
              <a:t>eRA Commons Tutorials</a:t>
            </a:r>
            <a:endParaRPr lang="en-US" sz="2000" dirty="0">
              <a:latin typeface="Arial" panose="020B0604020202020204" pitchFamily="34" charset="0"/>
              <a:ea typeface="+mn-lt"/>
              <a:cs typeface="Arial" panose="020B0604020202020204" pitchFamily="34" charset="0"/>
            </a:endParaRPr>
          </a:p>
          <a:p>
            <a:pPr marL="342900" indent="-34290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en-US" sz="2000" dirty="0">
                <a:latin typeface="Arial" panose="020B0604020202020204" pitchFamily="34" charset="0"/>
                <a:ea typeface="+mn-lt"/>
                <a:cs typeface="Arial" panose="020B0604020202020204" pitchFamily="34" charset="0"/>
                <a:hlinkClick r:id="rId10"/>
              </a:rPr>
              <a:t>eRA Commons Additional Training</a:t>
            </a:r>
            <a:endParaRPr lang="en-US" sz="2000" dirty="0">
              <a:latin typeface="Arial" panose="020B0604020202020204" pitchFamily="34" charset="0"/>
              <a:ea typeface="+mn-lt"/>
              <a:cs typeface="Arial" panose="020B0604020202020204" pitchFamily="34" charset="0"/>
            </a:endParaRPr>
          </a:p>
          <a:p>
            <a:pPr marL="342900" indent="-34290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en-US" sz="2000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Handout #1 – C</a:t>
            </a:r>
            <a:r>
              <a:rPr lang="en-US" sz="2000" dirty="0" smtClean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ommon </a:t>
            </a:r>
            <a:r>
              <a:rPr lang="en-US" sz="2000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post-award change types 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Handout #2 – No-cost extension justification examples</a:t>
            </a:r>
          </a:p>
          <a:p>
            <a:endParaRPr lang="en-US" sz="2000" dirty="0">
              <a:cs typeface="Calibri"/>
            </a:endParaRPr>
          </a:p>
        </p:txBody>
      </p:sp>
      <p:pic>
        <p:nvPicPr>
          <p:cNvPr id="5" name="Graphic 8">
            <a:extLst>
              <a:ext uri="{FF2B5EF4-FFF2-40B4-BE49-F238E27FC236}">
                <a16:creationId xmlns:a16="http://schemas.microsoft.com/office/drawing/2014/main" id="{CBB3EF87-4440-4A90-9DBF-CB075B6DF43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0" y="1409131"/>
            <a:ext cx="12192001" cy="7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470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F94E56-E0CA-408C-ADD9-EA91A026D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5656" y="304585"/>
            <a:ext cx="10515600" cy="1325563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000000"/>
                </a:solidFill>
                <a:latin typeface="Arial"/>
              </a:rPr>
              <a:t>Common </a:t>
            </a:r>
            <a:r>
              <a:rPr lang="en-US" dirty="0" smtClean="0">
                <a:solidFill>
                  <a:srgbClr val="000000"/>
                </a:solidFill>
                <a:latin typeface="Arial"/>
              </a:rPr>
              <a:t>Post-Award Change Requests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A518AA6-C2EE-45D3-B7BA-2346F65B8C89}"/>
              </a:ext>
            </a:extLst>
          </p:cNvPr>
          <p:cNvSpPr txBox="1"/>
          <p:nvPr/>
        </p:nvSpPr>
        <p:spPr>
          <a:xfrm>
            <a:off x="4724400" y="3200400"/>
            <a:ext cx="2743200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sz="1200">
              <a:latin typeface="Times New Roman"/>
              <a:cs typeface="Times New Roman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AD37249-8BA0-4FBC-9D66-064EFE2B6082}"/>
              </a:ext>
            </a:extLst>
          </p:cNvPr>
          <p:cNvSpPr txBox="1"/>
          <p:nvPr/>
        </p:nvSpPr>
        <p:spPr>
          <a:xfrm>
            <a:off x="753245" y="5622891"/>
            <a:ext cx="10893112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Unless award is not under expanded authority or NOA/FOA otherwise 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prohibits.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Unless change in scope or NOA/FOA otherwise 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prohibits.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r>
              <a:rPr lang="en-US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Unless change in scope, subrecipient is foreign​​ or NOA/FOA otherwise 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prohibits.</a:t>
            </a:r>
          </a:p>
          <a:p>
            <a:r>
              <a:rPr lang="en-US" sz="12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Certain restrictions apply to training grants or fellowships. See Grants Policy Statement. </a:t>
            </a:r>
          </a:p>
          <a:p>
            <a:r>
              <a:rPr lang="en-US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Unless terms of NOA/FOA prohibit. Automatic carryover does not apply to certain awards. See Handout #1.</a:t>
            </a:r>
          </a:p>
          <a:p>
            <a:r>
              <a:rPr lang="en-US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Waived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for general purpose equipment only and if no change in scope and NOA/FOA otherwise does not 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prohibit.</a:t>
            </a:r>
            <a:r>
              <a:rPr lang="en-US" sz="1200" dirty="0">
                <a:cs typeface="Segoe UI"/>
              </a:rPr>
              <a:t> </a:t>
            </a:r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BCC07A6F-4D49-46CD-A110-834359683A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9545870"/>
              </p:ext>
            </p:extLst>
          </p:nvPr>
        </p:nvGraphicFramePr>
        <p:xfrm>
          <a:off x="819235" y="1523286"/>
          <a:ext cx="10567474" cy="4086567"/>
        </p:xfrm>
        <a:graphic>
          <a:graphicData uri="http://schemas.openxmlformats.org/drawingml/2006/table">
            <a:tbl>
              <a:tblPr firstRow="1" bandRow="1">
                <a:tableStyleId>{5202B0CA-FC54-4496-8BCA-5EF66A818D29}</a:tableStyleId>
              </a:tblPr>
              <a:tblGrid>
                <a:gridCol w="5340303">
                  <a:extLst>
                    <a:ext uri="{9D8B030D-6E8A-4147-A177-3AD203B41FA5}">
                      <a16:colId xmlns:a16="http://schemas.microsoft.com/office/drawing/2014/main" val="1851711333"/>
                    </a:ext>
                  </a:extLst>
                </a:gridCol>
                <a:gridCol w="5227171">
                  <a:extLst>
                    <a:ext uri="{9D8B030D-6E8A-4147-A177-3AD203B41FA5}">
                      <a16:colId xmlns:a16="http://schemas.microsoft.com/office/drawing/2014/main" val="184455954"/>
                    </a:ext>
                  </a:extLst>
                </a:gridCol>
              </a:tblGrid>
              <a:tr h="290331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Grantee-authorized/Sponsor Approval Waived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Sponsor Approval Required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4889648"/>
                  </a:ext>
                </a:extLst>
              </a:tr>
              <a:tr h="831144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500" u="none" strike="noStrike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One-time no-cost extension (NCE) without additional funds for up to 12 months for a final budget period</a:t>
                      </a:r>
                      <a:r>
                        <a:rPr lang="en-US" sz="1500" u="none" strike="noStrike" baseline="300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1 </a:t>
                      </a:r>
                      <a:endParaRPr lang="en-US" sz="1500" baseline="30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500" u="none" strike="noStrike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Additional </a:t>
                      </a:r>
                      <a:r>
                        <a:rPr lang="en-US" sz="1500" u="none" strike="noStrike" noProof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NCEs, extension </a:t>
                      </a:r>
                      <a:r>
                        <a:rPr lang="en-US" sz="1500" u="none" strike="noStrike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longer than 12 </a:t>
                      </a:r>
                      <a:r>
                        <a:rPr lang="en-US" sz="1500" u="none" strike="noStrike" noProof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months,</a:t>
                      </a:r>
                      <a:r>
                        <a:rPr lang="en-US" sz="1500" u="none" strike="noStrike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late submission of initial NCE, or NCEs for awards without expanded </a:t>
                      </a:r>
                      <a:r>
                        <a:rPr lang="en-US" sz="1500" u="none" strike="noStrike" noProof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authority</a:t>
                      </a:r>
                      <a:r>
                        <a:rPr lang="en-US" sz="1500" u="none" strike="noStrike" baseline="0" noProof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/with </a:t>
                      </a:r>
                      <a:r>
                        <a:rPr lang="en-US" sz="1500" u="none" strike="noStrike" noProof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restrictions</a:t>
                      </a:r>
                      <a:endParaRPr lang="en-US" sz="15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96418496"/>
                  </a:ext>
                </a:extLst>
              </a:tr>
              <a:tr h="345632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500" u="none" strike="noStrike" noProof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Rebudgeting</a:t>
                      </a:r>
                      <a:r>
                        <a:rPr lang="en-US" sz="1500" u="none" strike="noStrike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participant support funds into other categories</a:t>
                      </a:r>
                      <a:r>
                        <a:rPr lang="en-US" sz="1500" u="none" strike="noStrike" baseline="300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1500" baseline="30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500" u="none" strike="noStrike" noProof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Change in scope</a:t>
                      </a:r>
                      <a:endParaRPr lang="en-US" sz="1500" baseline="30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01058854"/>
                  </a:ext>
                </a:extLst>
              </a:tr>
              <a:tr h="566836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500" u="none" strike="noStrike" noProof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Rebudgeting</a:t>
                      </a:r>
                      <a:r>
                        <a:rPr lang="en-US" sz="1500" u="none" strike="noStrike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among other direct cost categories and between direct and indirect cost categories</a:t>
                      </a:r>
                      <a:r>
                        <a:rPr lang="en-US" sz="1500" u="none" strike="noStrike" baseline="300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1500" b="0" i="0" u="none" strike="noStrike" baseline="30000" noProof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500" u="none" strike="noStrike" noProof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Change in Principal Investigator (PI)/Program Director (PD) or other senior/key personnel and their status </a:t>
                      </a:r>
                      <a:endParaRPr lang="en-US" sz="15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08091372"/>
                  </a:ext>
                </a:extLst>
              </a:tr>
              <a:tr h="337834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500" u="none" strike="noStrike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Establishing new subaward</a:t>
                      </a:r>
                      <a:r>
                        <a:rPr lang="en-US" sz="1500" u="none" strike="noStrike" baseline="300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sz="1500" b="0" i="0" u="none" strike="noStrike" baseline="30000" noProof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u="none" strike="noStrike" baseline="0" noProof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Transferring award to another institution</a:t>
                      </a:r>
                      <a:endParaRPr lang="en-US" sz="1500" baseline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lvl="0" algn="l">
                        <a:buNone/>
                      </a:pPr>
                      <a:endParaRPr lang="en-US" sz="15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34164182"/>
                  </a:ext>
                </a:extLst>
              </a:tr>
              <a:tr h="553011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500" u="none" strike="noStrike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Incurring pre-award costs &lt; 90 days before start date of new or competing continuation/renewal </a:t>
                      </a:r>
                      <a:r>
                        <a:rPr lang="en-US" sz="1500" u="none" strike="noStrike" noProof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award</a:t>
                      </a:r>
                      <a:r>
                        <a:rPr lang="en-US" sz="1500" u="none" strike="noStrike" baseline="30000" noProof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US" sz="15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500" u="none" strike="noStrike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Incurring pre-award costs &gt; 90 days </a:t>
                      </a:r>
                      <a:endParaRPr lang="en-US" sz="15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22920372"/>
                  </a:ext>
                </a:extLst>
              </a:tr>
              <a:tr h="387864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500" u="none" strike="noStrike" noProof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Carryover of unobligated balance</a:t>
                      </a:r>
                      <a:r>
                        <a:rPr lang="en-US" sz="1500" u="none" strike="noStrike" baseline="30000" noProof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sz="1500" baseline="30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endParaRPr lang="en-US" sz="1500" b="0" i="0" u="none" strike="noStrike" baseline="30000" noProof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51459376"/>
                  </a:ext>
                </a:extLst>
              </a:tr>
              <a:tr h="34563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u="none" strike="noStrike" noProof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Incurring capital expenditures</a:t>
                      </a:r>
                      <a:r>
                        <a:rPr lang="en-US" sz="1500" u="none" strike="noStrike" baseline="30000" noProof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en-US" sz="1500" b="0" i="0" u="none" strike="noStrike" baseline="30000" noProof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lvl="0" algn="l">
                        <a:buNone/>
                      </a:pPr>
                      <a:endParaRPr lang="en-US" sz="1500" b="0" i="0" u="none" strike="noStrike" noProof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endParaRPr lang="en-US" sz="1500" b="0" i="0" u="none" strike="noStrike" baseline="30000" noProof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79779278"/>
                  </a:ext>
                </a:extLst>
              </a:tr>
            </a:tbl>
          </a:graphicData>
        </a:graphic>
      </p:graphicFrame>
      <p:pic>
        <p:nvPicPr>
          <p:cNvPr id="8" name="Graphic 8">
            <a:extLst>
              <a:ext uri="{FF2B5EF4-FFF2-40B4-BE49-F238E27FC236}">
                <a16:creationId xmlns:a16="http://schemas.microsoft.com/office/drawing/2014/main" id="{CBB3EF87-4440-4A90-9DBF-CB075B6DF4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0" y="1286299"/>
            <a:ext cx="12192001" cy="7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824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12CDAC-4CD1-41A3-8143-97013ACDC3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1645" y="32418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solidFill>
                  <a:srgbClr val="000000"/>
                </a:solidFill>
                <a:latin typeface="Arial"/>
              </a:rPr>
              <a:t>First No-Cost Extensions (NCEs)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4A888A-F278-463C-A14A-0CBC0277EB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920620"/>
            <a:ext cx="10515600" cy="384304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US" sz="1000" i="1" dirty="0">
              <a:cs typeface="Calibri"/>
            </a:endParaRPr>
          </a:p>
          <a:p>
            <a:pPr marL="0" indent="0"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Under expanded authority, grantee-authorized*: </a:t>
            </a:r>
          </a:p>
          <a:p>
            <a:pPr marL="342900" indent="-342900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One-time extension, maximum of 12 months</a:t>
            </a:r>
          </a:p>
          <a:p>
            <a:pPr marL="342900" indent="-342900"/>
            <a:r>
              <a:rPr lang="en-US" sz="2400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Available within 90 days before current project end date** 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Incomplete scope of work &amp; funds available </a:t>
            </a:r>
          </a:p>
          <a:p>
            <a:pPr marL="342900" indent="-342900"/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*Awards without expanded </a:t>
            </a:r>
            <a:r>
              <a:rPr lang="en-US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authority/with restrictions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2000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→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 sponsor approval is required.</a:t>
            </a:r>
          </a:p>
          <a:p>
            <a:pPr marL="0" indent="0">
              <a:buNone/>
            </a:pP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**Late requests require prior approval.</a:t>
            </a:r>
          </a:p>
          <a:p>
            <a:endParaRPr lang="en-US" sz="2400" dirty="0">
              <a:cs typeface="Calibri"/>
            </a:endParaRPr>
          </a:p>
          <a:p>
            <a:pPr marL="0" indent="0">
              <a:buNone/>
            </a:pPr>
            <a:endParaRPr lang="en-US" sz="2400" dirty="0">
              <a:cs typeface="Calibri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06D6882-AA16-4614-9058-4443B7573A14}"/>
              </a:ext>
            </a:extLst>
          </p:cNvPr>
          <p:cNvSpPr/>
          <p:nvPr/>
        </p:nvSpPr>
        <p:spPr>
          <a:xfrm>
            <a:off x="1535724" y="1526004"/>
            <a:ext cx="9120551" cy="1277815"/>
          </a:xfrm>
          <a:prstGeom prst="round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i="1" dirty="0">
                <a:ea typeface="+mn-lt"/>
                <a:cs typeface="+mn-lt"/>
              </a:rPr>
              <a:t>An extension of a </a:t>
            </a:r>
            <a:r>
              <a:rPr lang="en-US" sz="2000" i="1" dirty="0" smtClean="0">
                <a:ea typeface="+mn-lt"/>
                <a:cs typeface="+mn-lt"/>
              </a:rPr>
              <a:t>budget </a:t>
            </a:r>
            <a:r>
              <a:rPr lang="en-US" sz="2000" i="1" dirty="0">
                <a:ea typeface="+mn-lt"/>
                <a:cs typeface="+mn-lt"/>
              </a:rPr>
              <a:t>period/project period to complete the original scope of work without additional </a:t>
            </a:r>
            <a:r>
              <a:rPr lang="en-US" sz="2000" i="1" dirty="0" smtClean="0">
                <a:ea typeface="+mn-lt"/>
                <a:cs typeface="+mn-lt"/>
              </a:rPr>
              <a:t>funds</a:t>
            </a:r>
            <a:r>
              <a:rPr lang="en-US" sz="2000" i="1" dirty="0">
                <a:ea typeface="+mn-lt"/>
                <a:cs typeface="+mn-lt"/>
              </a:rPr>
              <a:t>, for awards for </a:t>
            </a:r>
            <a:r>
              <a:rPr lang="en-US" sz="2000" i="1" dirty="0" smtClean="0">
                <a:ea typeface="+mn-lt"/>
                <a:cs typeface="+mn-lt"/>
              </a:rPr>
              <a:t>which the</a:t>
            </a:r>
            <a:r>
              <a:rPr lang="en-US" sz="2000" i="1" dirty="0">
                <a:ea typeface="+mn-lt"/>
                <a:cs typeface="+mn-lt"/>
              </a:rPr>
              <a:t> closeout process has not begun.</a:t>
            </a:r>
            <a:endParaRPr lang="en-US" sz="2000" dirty="0">
              <a:ea typeface="+mn-lt"/>
              <a:cs typeface="+mn-lt"/>
            </a:endParaRPr>
          </a:p>
        </p:txBody>
      </p:sp>
      <p:pic>
        <p:nvPicPr>
          <p:cNvPr id="5" name="Graphic 8">
            <a:extLst>
              <a:ext uri="{FF2B5EF4-FFF2-40B4-BE49-F238E27FC236}">
                <a16:creationId xmlns:a16="http://schemas.microsoft.com/office/drawing/2014/main" id="{CBB3EF87-4440-4A90-9DBF-CB075B6DF4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0" y="1286299"/>
            <a:ext cx="12192001" cy="7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679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65FEC0-2A6F-4C97-BF34-88B5C0733B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9983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Subsequent No-Cost Extensions (NCEs)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37A48D-DC4C-4EB8-A14B-0858F2C062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77397"/>
            <a:ext cx="10515600" cy="45037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42900" indent="-342900"/>
            <a:endParaRPr lang="en-US" dirty="0">
              <a:cs typeface="Calibri"/>
            </a:endParaRPr>
          </a:p>
          <a:p>
            <a:pPr marL="342900" indent="-342900"/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Subsequent NCEs</a:t>
            </a:r>
          </a:p>
          <a:p>
            <a:pPr marL="342900" indent="-342900"/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NCEs greater than 12 months</a:t>
            </a:r>
          </a:p>
          <a:p>
            <a:pPr marL="342900" indent="-342900"/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Late initial NCEs</a:t>
            </a:r>
          </a:p>
          <a:p>
            <a:pPr marL="342900" indent="-342900"/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Restricted NCEs*</a:t>
            </a:r>
          </a:p>
          <a:p>
            <a:pPr marL="0" indent="0">
              <a:buNone/>
            </a:pPr>
            <a:endParaRPr lang="en-US" dirty="0">
              <a:cs typeface="Calibri"/>
            </a:endParaRPr>
          </a:p>
          <a:p>
            <a:pPr marL="0" indent="0">
              <a:buNone/>
            </a:pP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en-US" sz="2400" i="1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Award is not under expanded authority or NOA/FOA otherwise prohibits grantee-authorized NCEs. 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DE21DC40-C171-4A50-B3E9-433552510318}"/>
              </a:ext>
            </a:extLst>
          </p:cNvPr>
          <p:cNvCxnSpPr/>
          <p:nvPr/>
        </p:nvCxnSpPr>
        <p:spPr>
          <a:xfrm>
            <a:off x="4037636" y="2508812"/>
            <a:ext cx="3518701" cy="2700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B79B3E9E-7B51-43E1-9039-DFFAAE5DAE5A}"/>
              </a:ext>
            </a:extLst>
          </p:cNvPr>
          <p:cNvCxnSpPr>
            <a:cxnSpLocks/>
          </p:cNvCxnSpPr>
          <p:nvPr/>
        </p:nvCxnSpPr>
        <p:spPr>
          <a:xfrm>
            <a:off x="5715965" y="3039318"/>
            <a:ext cx="1840371" cy="173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55AB14BA-740F-40ED-9444-03B1D10C417E}"/>
              </a:ext>
            </a:extLst>
          </p:cNvPr>
          <p:cNvCxnSpPr>
            <a:cxnSpLocks/>
          </p:cNvCxnSpPr>
          <p:nvPr/>
        </p:nvCxnSpPr>
        <p:spPr>
          <a:xfrm>
            <a:off x="3786851" y="3513591"/>
            <a:ext cx="3779130" cy="771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D6C1F707-477C-4423-9E65-857551DF4FEA}"/>
              </a:ext>
            </a:extLst>
          </p:cNvPr>
          <p:cNvCxnSpPr>
            <a:cxnSpLocks/>
          </p:cNvCxnSpPr>
          <p:nvPr/>
        </p:nvCxnSpPr>
        <p:spPr>
          <a:xfrm>
            <a:off x="3777205" y="3983861"/>
            <a:ext cx="3779130" cy="771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C624AF92-362D-495A-BAC0-8CB5958C6378}"/>
              </a:ext>
            </a:extLst>
          </p:cNvPr>
          <p:cNvSpPr txBox="1"/>
          <p:nvPr/>
        </p:nvSpPr>
        <p:spPr>
          <a:xfrm>
            <a:off x="7970293" y="3034615"/>
            <a:ext cx="4019269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Prior approval is required!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CBB3EF87-4440-4A90-9DBF-CB075B6DF4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0" y="1286299"/>
            <a:ext cx="12192001" cy="7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935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00521C21-9A18-44E6-B642-1C36E78C07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38742" y="6059131"/>
            <a:ext cx="8442810" cy="630918"/>
          </a:xfrm>
        </p:spPr>
        <p:txBody>
          <a:bodyPr>
            <a:noAutofit/>
          </a:bodyPr>
          <a:lstStyle/>
          <a:p>
            <a:r>
              <a:rPr lang="en-US" sz="1600" b="1" dirty="0" smtClean="0"/>
              <a:t>Sarah Clarke</a:t>
            </a:r>
            <a:r>
              <a:rPr lang="en-US" sz="1600" dirty="0" smtClean="0"/>
              <a:t>, Office of the Senior Vice President for Health Sciences, University of Arizona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641DD92-2882-4617-9A85-653A237FED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95224" y="3747395"/>
            <a:ext cx="7646567" cy="2022475"/>
          </a:xfrm>
        </p:spPr>
        <p:txBody>
          <a:bodyPr/>
          <a:lstStyle/>
          <a:p>
            <a:r>
              <a:rPr lang="en-US" sz="5400" dirty="0"/>
              <a:t>Research Project Performance Reports (RPPRs)</a:t>
            </a:r>
          </a:p>
        </p:txBody>
      </p:sp>
      <p:pic>
        <p:nvPicPr>
          <p:cNvPr id="8" name="Picture Placeholder 7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B34D26DF-069D-43D4-908C-0A86AD9F4B9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254" b="16746"/>
          <a:stretch/>
        </p:blipFill>
        <p:spPr>
          <a:xfrm>
            <a:off x="1" y="1"/>
            <a:ext cx="12192000" cy="3429000"/>
          </a:xfr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CBB3EF87-4440-4A90-9DBF-CB075B6DF4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-1" y="3429000"/>
            <a:ext cx="12192001" cy="7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822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BA588F-8DA9-4C4B-8F4D-C2FBA861FD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0062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latin typeface="Arial" panose="020B0604020202020204" pitchFamily="34" charset="0"/>
                <a:ea typeface="+mj-lt"/>
                <a:cs typeface="Arial" panose="020B0604020202020204" pitchFamily="34" charset="0"/>
              </a:rPr>
              <a:t>Preparing &amp; Submitting NCE Requests</a:t>
            </a:r>
          </a:p>
          <a:p>
            <a:endParaRPr lang="en-US" dirty="0">
              <a:cs typeface="Calibri Light"/>
            </a:endParaRPr>
          </a:p>
        </p:txBody>
      </p:sp>
      <p:graphicFrame>
        <p:nvGraphicFramePr>
          <p:cNvPr id="25" name="Diagram 25">
            <a:extLst>
              <a:ext uri="{FF2B5EF4-FFF2-40B4-BE49-F238E27FC236}">
                <a16:creationId xmlns:a16="http://schemas.microsoft.com/office/drawing/2014/main" id="{39A91A2C-5722-4A81-BFCB-4F9AC1BB16E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66706753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Graphic 8">
            <a:extLst>
              <a:ext uri="{FF2B5EF4-FFF2-40B4-BE49-F238E27FC236}">
                <a16:creationId xmlns:a16="http://schemas.microsoft.com/office/drawing/2014/main" id="{CBB3EF87-4440-4A90-9DBF-CB075B6DF43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0" y="1286299"/>
            <a:ext cx="12192001" cy="7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484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31087A-7C9C-4DC9-A3C8-E43DAB3990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8336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Preparing &amp; Submitting NCE Requests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CD4C29-7420-467C-8934-EAA4658590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64207"/>
            <a:ext cx="4922208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000" dirty="0">
                <a:cs typeface="Calibri"/>
              </a:rPr>
              <a:t>         </a:t>
            </a:r>
            <a:endParaRPr lang="en-US" sz="2000" u="sng" dirty="0">
              <a:cs typeface="Calibri"/>
            </a:endParaRPr>
          </a:p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PI/MPI approval</a:t>
            </a:r>
          </a:p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Internal Justification: </a:t>
            </a:r>
            <a:r>
              <a:rPr lang="en-US" sz="1800" b="1" u="sng" dirty="0">
                <a:latin typeface="Arial" panose="020B0604020202020204" pitchFamily="34" charset="0"/>
                <a:cs typeface="Arial" panose="020B0604020202020204" pitchFamily="34" charset="0"/>
              </a:rPr>
              <a:t>remaining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project activities from </a:t>
            </a:r>
            <a:r>
              <a:rPr lang="en-US" sz="1800" b="1" u="sng" dirty="0">
                <a:latin typeface="Arial" panose="020B0604020202020204" pitchFamily="34" charset="0"/>
                <a:cs typeface="Arial" panose="020B0604020202020204" pitchFamily="34" charset="0"/>
              </a:rPr>
              <a:t>original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scope of work, explanation of </a:t>
            </a:r>
            <a:r>
              <a:rPr lang="en-US" sz="1800" b="1" u="sng" dirty="0">
                <a:latin typeface="Arial" panose="020B0604020202020204" pitchFamily="34" charset="0"/>
                <a:cs typeface="Arial" panose="020B0604020202020204" pitchFamily="34" charset="0"/>
              </a:rPr>
              <a:t>delay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in project completion, &amp; unobligated </a:t>
            </a:r>
            <a:r>
              <a:rPr lang="en-US" sz="1800" b="1" u="sng" dirty="0">
                <a:latin typeface="Arial" panose="020B0604020202020204" pitchFamily="34" charset="0"/>
                <a:cs typeface="Arial" panose="020B0604020202020204" pitchFamily="34" charset="0"/>
              </a:rPr>
              <a:t>balance available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/plan for use of unspent 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funds.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Signing Official (SO) submits notification in 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eRA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 Commons via </a:t>
            </a:r>
            <a:r>
              <a:rPr lang="en-US" sz="1800" b="1" i="1" u="sng" dirty="0">
                <a:latin typeface="Arial" panose="020B0604020202020204" pitchFamily="34" charset="0"/>
                <a:cs typeface="Arial" panose="020B0604020202020204" pitchFamily="34" charset="0"/>
              </a:rPr>
              <a:t>Status</a:t>
            </a:r>
            <a:r>
              <a:rPr lang="en-US" sz="1800" i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module, within </a:t>
            </a:r>
            <a:r>
              <a:rPr lang="en-US" sz="1800" b="1" u="sng" dirty="0">
                <a:latin typeface="Arial" panose="020B0604020202020204" pitchFamily="34" charset="0"/>
                <a:cs typeface="Arial" panose="020B0604020202020204" pitchFamily="34" charset="0"/>
              </a:rPr>
              <a:t>90 days before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current project end date. </a:t>
            </a:r>
            <a:endParaRPr lang="en-US" sz="1800" dirty="0">
              <a:latin typeface="Arial" panose="020B0604020202020204" pitchFamily="34" charset="0"/>
              <a:ea typeface="+mn-lt"/>
              <a:cs typeface="Arial" panose="020B0604020202020204" pitchFamily="34" charset="0"/>
            </a:endParaRPr>
          </a:p>
          <a:p>
            <a:r>
              <a:rPr lang="en-US" sz="1800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E-mail notification sent to NIH, SO and PI → new end date </a:t>
            </a:r>
            <a:r>
              <a:rPr lang="en-US" sz="1800" b="1" u="sng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automatically authorized</a:t>
            </a:r>
            <a:r>
              <a:rPr lang="en-US" sz="1800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.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cs typeface="Calibri"/>
            </a:endParaRPr>
          </a:p>
          <a:p>
            <a:pPr marL="0" indent="0">
              <a:buNone/>
            </a:pPr>
            <a:endParaRPr lang="en-US" sz="2000" u="sng" dirty="0">
              <a:cs typeface="Calibri"/>
            </a:endParaRPr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770F3F29-6F45-4298-9A72-0726BC0765FD}"/>
              </a:ext>
            </a:extLst>
          </p:cNvPr>
          <p:cNvSpPr txBox="1">
            <a:spLocks/>
          </p:cNvSpPr>
          <p:nvPr/>
        </p:nvSpPr>
        <p:spPr>
          <a:xfrm>
            <a:off x="6486349" y="1787042"/>
            <a:ext cx="4806462" cy="370508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>
                <a:cs typeface="Calibri"/>
              </a:rPr>
              <a:t>               </a:t>
            </a:r>
            <a:endParaRPr lang="en-US" sz="2000" u="sng" dirty="0">
              <a:cs typeface="Calibri"/>
            </a:endParaRPr>
          </a:p>
          <a:p>
            <a:r>
              <a:rPr lang="en-US" sz="1800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PI/MPI approval</a:t>
            </a:r>
          </a:p>
          <a:p>
            <a:r>
              <a:rPr lang="en-US" sz="1800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SO </a:t>
            </a:r>
            <a:r>
              <a:rPr lang="en-US" sz="1800" b="1" u="sng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confirms required documentation</a:t>
            </a:r>
            <a:r>
              <a:rPr lang="en-US" sz="1800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with awarding Institute/Center (IC) → progress report, budget, and justification. Need unobligated balance, confirmation of PI's "measurable" effort, and protocol approval date (e.g., IRB, IACUC). </a:t>
            </a:r>
          </a:p>
          <a:p>
            <a:r>
              <a:rPr lang="en-US" sz="1800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SO submits request via </a:t>
            </a:r>
            <a:r>
              <a:rPr lang="en-US" sz="1800" b="1" i="1" u="sng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Prior Approval</a:t>
            </a:r>
            <a:r>
              <a:rPr lang="en-US" sz="1800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 Module, </a:t>
            </a:r>
            <a:r>
              <a:rPr lang="en-US" sz="1800" b="1" u="sng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within 90 days</a:t>
            </a:r>
            <a:r>
              <a:rPr lang="en-US" sz="1800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 of current project end date or </a:t>
            </a:r>
            <a:r>
              <a:rPr lang="en-US" sz="1800" b="1" u="sng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before closeout</a:t>
            </a:r>
            <a:r>
              <a:rPr lang="en-US" sz="1800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(within 270 days after project end date, or unilateral closeout). </a:t>
            </a:r>
          </a:p>
          <a:p>
            <a:r>
              <a:rPr lang="en-US" sz="1800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E-mail notification sent to NIH, SO and PI → if approved, </a:t>
            </a:r>
            <a:r>
              <a:rPr lang="en-US" sz="1800" b="1" u="sng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revised NOA </a:t>
            </a:r>
            <a:r>
              <a:rPr lang="en-US" sz="1800" b="1" u="sng" dirty="0" smtClean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issued</a:t>
            </a:r>
            <a:r>
              <a:rPr lang="en-US" sz="1800" dirty="0" smtClean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.</a:t>
            </a:r>
            <a:endParaRPr lang="en-US" sz="1800" dirty="0">
              <a:latin typeface="Arial" panose="020B0604020202020204" pitchFamily="34" charset="0"/>
              <a:ea typeface="+mn-lt"/>
              <a:cs typeface="Arial" panose="020B0604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F953A66-D893-477A-A383-D6F1DB17DCC7}"/>
              </a:ext>
            </a:extLst>
          </p:cNvPr>
          <p:cNvSpPr/>
          <p:nvPr/>
        </p:nvSpPr>
        <p:spPr>
          <a:xfrm>
            <a:off x="1105381" y="1553900"/>
            <a:ext cx="3954683" cy="472633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cs typeface="Calibri"/>
              </a:rPr>
              <a:t>Grantee-authorized Initial NCEs</a:t>
            </a:r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BDEF795-FD7D-40DD-A685-6CF1A1486456}"/>
              </a:ext>
            </a:extLst>
          </p:cNvPr>
          <p:cNvSpPr/>
          <p:nvPr/>
        </p:nvSpPr>
        <p:spPr>
          <a:xfrm>
            <a:off x="6699811" y="1553899"/>
            <a:ext cx="3954683" cy="472633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cs typeface="Calibri"/>
              </a:rPr>
              <a:t>Sponsored-approved NCEs</a:t>
            </a:r>
            <a:endParaRPr lang="en-US"/>
          </a:p>
        </p:txBody>
      </p:sp>
      <p:pic>
        <p:nvPicPr>
          <p:cNvPr id="7" name="Graphic 8">
            <a:extLst>
              <a:ext uri="{FF2B5EF4-FFF2-40B4-BE49-F238E27FC236}">
                <a16:creationId xmlns:a16="http://schemas.microsoft.com/office/drawing/2014/main" id="{CBB3EF87-4440-4A90-9DBF-CB075B6DF4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0" y="1286299"/>
            <a:ext cx="12192001" cy="7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343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B27972-6749-4D62-B10B-53A8800A28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7248" y="435956"/>
            <a:ext cx="11144589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Submission Process – NCEs in Status Module</a:t>
            </a:r>
          </a:p>
        </p:txBody>
      </p:sp>
      <p:pic>
        <p:nvPicPr>
          <p:cNvPr id="4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AF7796E0-F6C1-4F30-B239-88C7A4F085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73344" y="1761519"/>
            <a:ext cx="8852399" cy="43513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76E1004-83A9-4FA1-BEEE-C9E2BB09F4C9}"/>
              </a:ext>
            </a:extLst>
          </p:cNvPr>
          <p:cNvCxnSpPr/>
          <p:nvPr/>
        </p:nvCxnSpPr>
        <p:spPr>
          <a:xfrm>
            <a:off x="360474" y="2803436"/>
            <a:ext cx="1311499" cy="1287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Graphic 8">
            <a:extLst>
              <a:ext uri="{FF2B5EF4-FFF2-40B4-BE49-F238E27FC236}">
                <a16:creationId xmlns:a16="http://schemas.microsoft.com/office/drawing/2014/main" id="{CBB3EF87-4440-4A90-9DBF-CB075B6DF4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0" y="1299947"/>
            <a:ext cx="12192001" cy="7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31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131BEE-A733-4BC3-8C76-8214E00BD5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641" y="365125"/>
            <a:ext cx="10655159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Submission Process – NCEs in Status Module</a:t>
            </a:r>
          </a:p>
        </p:txBody>
      </p:sp>
      <p:pic>
        <p:nvPicPr>
          <p:cNvPr id="4" name="Picture 4" descr="Graphical user interface&#10;&#10;Description automatically generated">
            <a:extLst>
              <a:ext uri="{FF2B5EF4-FFF2-40B4-BE49-F238E27FC236}">
                <a16:creationId xmlns:a16="http://schemas.microsoft.com/office/drawing/2014/main" id="{5ACCA907-F3FE-411D-91F7-53B816E95D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00457" y="1825625"/>
            <a:ext cx="8391085" cy="43513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E1DE0B4C-47DB-45EC-9D75-B481814C3A2B}"/>
              </a:ext>
            </a:extLst>
          </p:cNvPr>
          <p:cNvCxnSpPr>
            <a:cxnSpLocks/>
          </p:cNvCxnSpPr>
          <p:nvPr/>
        </p:nvCxnSpPr>
        <p:spPr>
          <a:xfrm flipH="1" flipV="1">
            <a:off x="6431170" y="3492455"/>
            <a:ext cx="1677575" cy="672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191574E-093E-4DFD-A96D-F2245F332E25}"/>
              </a:ext>
            </a:extLst>
          </p:cNvPr>
          <p:cNvCxnSpPr>
            <a:cxnSpLocks/>
          </p:cNvCxnSpPr>
          <p:nvPr/>
        </p:nvCxnSpPr>
        <p:spPr>
          <a:xfrm flipH="1" flipV="1">
            <a:off x="5529958" y="4078608"/>
            <a:ext cx="1677575" cy="672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57A3EBD-D4BE-440F-BE4C-5A3DB23C11E0}"/>
              </a:ext>
            </a:extLst>
          </p:cNvPr>
          <p:cNvCxnSpPr>
            <a:cxnSpLocks/>
          </p:cNvCxnSpPr>
          <p:nvPr/>
        </p:nvCxnSpPr>
        <p:spPr>
          <a:xfrm flipV="1">
            <a:off x="698641" y="3200672"/>
            <a:ext cx="1339823" cy="1362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phic 8">
            <a:extLst>
              <a:ext uri="{FF2B5EF4-FFF2-40B4-BE49-F238E27FC236}">
                <a16:creationId xmlns:a16="http://schemas.microsoft.com/office/drawing/2014/main" id="{CBB3EF87-4440-4A90-9DBF-CB075B6DF4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0" y="1299947"/>
            <a:ext cx="12192001" cy="7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45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0911CF-C195-40DA-AA0F-AB2D750ABD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653215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Submission Process – NCEs in Status Module</a:t>
            </a:r>
          </a:p>
        </p:txBody>
      </p:sp>
      <p:pic>
        <p:nvPicPr>
          <p:cNvPr id="4" name="Picture 4" descr="Table&#10;&#10;Description automatically generated">
            <a:extLst>
              <a:ext uri="{FF2B5EF4-FFF2-40B4-BE49-F238E27FC236}">
                <a16:creationId xmlns:a16="http://schemas.microsoft.com/office/drawing/2014/main" id="{FA98E1F0-82AA-47B6-B891-4EDF243344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314244"/>
            <a:ext cx="10515600" cy="33741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D99DA6F6-217E-4942-85F9-D40680268922}"/>
              </a:ext>
            </a:extLst>
          </p:cNvPr>
          <p:cNvCxnSpPr>
            <a:cxnSpLocks/>
          </p:cNvCxnSpPr>
          <p:nvPr/>
        </p:nvCxnSpPr>
        <p:spPr>
          <a:xfrm flipH="1">
            <a:off x="10834650" y="5081799"/>
            <a:ext cx="1054788" cy="59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Graphic 8">
            <a:extLst>
              <a:ext uri="{FF2B5EF4-FFF2-40B4-BE49-F238E27FC236}">
                <a16:creationId xmlns:a16="http://schemas.microsoft.com/office/drawing/2014/main" id="{CBB3EF87-4440-4A90-9DBF-CB075B6DF4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0" y="1299947"/>
            <a:ext cx="12192001" cy="7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656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285E1A-4752-422A-8D20-98C6826DD5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093" y="365125"/>
            <a:ext cx="10698707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Submission Process – NCEs in Status Module</a:t>
            </a:r>
          </a:p>
        </p:txBody>
      </p:sp>
      <p:pic>
        <p:nvPicPr>
          <p:cNvPr id="7" name="Picture 7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BDA5D3E6-2445-49EF-B47A-0AA591088D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089693"/>
            <a:ext cx="10515600" cy="38232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A00AAE32-D963-4069-963F-4984E33BAC51}"/>
              </a:ext>
            </a:extLst>
          </p:cNvPr>
          <p:cNvCxnSpPr>
            <a:cxnSpLocks/>
          </p:cNvCxnSpPr>
          <p:nvPr/>
        </p:nvCxnSpPr>
        <p:spPr>
          <a:xfrm flipH="1">
            <a:off x="4518843" y="5155069"/>
            <a:ext cx="1640941" cy="59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16CC3E5D-D53C-4D9E-BECB-2CFC550A065F}"/>
              </a:ext>
            </a:extLst>
          </p:cNvPr>
          <p:cNvCxnSpPr>
            <a:cxnSpLocks/>
          </p:cNvCxnSpPr>
          <p:nvPr/>
        </p:nvCxnSpPr>
        <p:spPr>
          <a:xfrm flipH="1">
            <a:off x="6995343" y="5462799"/>
            <a:ext cx="1640941" cy="59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8">
            <a:extLst>
              <a:ext uri="{FF2B5EF4-FFF2-40B4-BE49-F238E27FC236}">
                <a16:creationId xmlns:a16="http://schemas.microsoft.com/office/drawing/2014/main" id="{CBB3EF87-4440-4A90-9DBF-CB075B6DF4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0" y="1299947"/>
            <a:ext cx="12192001" cy="7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052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459A30-977E-4E2F-AA90-85F4ED47C2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388" y="365125"/>
            <a:ext cx="10671412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Submission Process </a:t>
            </a:r>
            <a:r>
              <a:rPr lang="en-US" sz="4000" dirty="0">
                <a:latin typeface="Arial" panose="020B0604020202020204" pitchFamily="34" charset="0"/>
                <a:ea typeface="+mj-lt"/>
                <a:cs typeface="Arial" panose="020B0604020202020204" pitchFamily="34" charset="0"/>
              </a:rPr>
              <a:t>–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 NCEs in Status Module</a:t>
            </a:r>
          </a:p>
        </p:txBody>
      </p:sp>
      <p:pic>
        <p:nvPicPr>
          <p:cNvPr id="4" name="Picture 4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2A26EA2A-52AD-4A7D-A073-29541D06A2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782197"/>
            <a:ext cx="10515600" cy="24381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DD5586B9-B455-4F65-91F2-8B9103FF76A6}"/>
              </a:ext>
            </a:extLst>
          </p:cNvPr>
          <p:cNvCxnSpPr>
            <a:cxnSpLocks/>
          </p:cNvCxnSpPr>
          <p:nvPr/>
        </p:nvCxnSpPr>
        <p:spPr>
          <a:xfrm>
            <a:off x="2178679" y="4291353"/>
            <a:ext cx="1361803" cy="835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75ADFF6D-32A1-4763-896E-C45CA9DB7D6C}"/>
              </a:ext>
            </a:extLst>
          </p:cNvPr>
          <p:cNvCxnSpPr>
            <a:cxnSpLocks/>
          </p:cNvCxnSpPr>
          <p:nvPr/>
        </p:nvCxnSpPr>
        <p:spPr>
          <a:xfrm>
            <a:off x="4156948" y="5009391"/>
            <a:ext cx="1361803" cy="835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Graphic 8">
            <a:extLst>
              <a:ext uri="{FF2B5EF4-FFF2-40B4-BE49-F238E27FC236}">
                <a16:creationId xmlns:a16="http://schemas.microsoft.com/office/drawing/2014/main" id="{CBB3EF87-4440-4A90-9DBF-CB075B6DF4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0" y="1299947"/>
            <a:ext cx="12192001" cy="7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859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7B1F91-5BE8-4FA4-B181-19B5CE71CB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036" y="365125"/>
            <a:ext cx="10657764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Submission Process – NCEs in Status Module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6F900D78-AB3A-47D2-A262-65DACFBBD2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671313"/>
            <a:ext cx="10515600" cy="26599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818C4E6A-A763-4B7C-980B-38B4F0A74E8D}"/>
              </a:ext>
            </a:extLst>
          </p:cNvPr>
          <p:cNvCxnSpPr>
            <a:cxnSpLocks/>
          </p:cNvCxnSpPr>
          <p:nvPr/>
        </p:nvCxnSpPr>
        <p:spPr>
          <a:xfrm flipH="1">
            <a:off x="3287919" y="3843549"/>
            <a:ext cx="1054788" cy="59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Graphic 8">
            <a:extLst>
              <a:ext uri="{FF2B5EF4-FFF2-40B4-BE49-F238E27FC236}">
                <a16:creationId xmlns:a16="http://schemas.microsoft.com/office/drawing/2014/main" id="{CBB3EF87-4440-4A90-9DBF-CB075B6DF4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0" y="1299947"/>
            <a:ext cx="12192001" cy="7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836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FA3D67-0D92-4C4B-A8E6-AFD83FBA0E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263" y="365125"/>
            <a:ext cx="11273049" cy="1325563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Submission Process – NCEs in Prior Approval Module</a:t>
            </a:r>
          </a:p>
        </p:txBody>
      </p:sp>
      <p:pic>
        <p:nvPicPr>
          <p:cNvPr id="4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2F0656D1-BFDE-4812-8014-6B85D51792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43708" y="2211095"/>
            <a:ext cx="10515600" cy="35803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A8FEA892-3FF0-4CEE-9F86-AEAA6F101089}"/>
              </a:ext>
            </a:extLst>
          </p:cNvPr>
          <p:cNvCxnSpPr>
            <a:cxnSpLocks/>
          </p:cNvCxnSpPr>
          <p:nvPr/>
        </p:nvCxnSpPr>
        <p:spPr>
          <a:xfrm>
            <a:off x="1841641" y="4811564"/>
            <a:ext cx="1361803" cy="835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Graphic 8">
            <a:extLst>
              <a:ext uri="{FF2B5EF4-FFF2-40B4-BE49-F238E27FC236}">
                <a16:creationId xmlns:a16="http://schemas.microsoft.com/office/drawing/2014/main" id="{CBB3EF87-4440-4A90-9DBF-CB075B6DF4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0" y="1299947"/>
            <a:ext cx="12192001" cy="7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17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5F64C5-A052-46D3-A748-9F82EAC157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7543" y="365125"/>
            <a:ext cx="11159405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Submission Process </a:t>
            </a:r>
            <a:r>
              <a:rPr lang="en-US" sz="3600" dirty="0">
                <a:latin typeface="Arial" panose="020B0604020202020204" pitchFamily="34" charset="0"/>
                <a:ea typeface="+mj-lt"/>
                <a:cs typeface="Arial" panose="020B0604020202020204" pitchFamily="34" charset="0"/>
              </a:rPr>
              <a:t>–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 NCEs in Prior Approval Module</a:t>
            </a:r>
          </a:p>
        </p:txBody>
      </p:sp>
      <p:pic>
        <p:nvPicPr>
          <p:cNvPr id="4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4FC4F2FD-4F40-4CC1-9A6C-E3FA3C1229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30316" y="1825625"/>
            <a:ext cx="9331368" cy="43513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B37971F1-8F06-4415-BE7C-9C55D0A6B263}"/>
              </a:ext>
            </a:extLst>
          </p:cNvPr>
          <p:cNvCxnSpPr>
            <a:cxnSpLocks/>
          </p:cNvCxnSpPr>
          <p:nvPr/>
        </p:nvCxnSpPr>
        <p:spPr>
          <a:xfrm>
            <a:off x="427544" y="4445218"/>
            <a:ext cx="1054073" cy="835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237584FF-FC07-46A6-A8D0-F563F9050A68}"/>
              </a:ext>
            </a:extLst>
          </p:cNvPr>
          <p:cNvCxnSpPr>
            <a:cxnSpLocks/>
          </p:cNvCxnSpPr>
          <p:nvPr/>
        </p:nvCxnSpPr>
        <p:spPr>
          <a:xfrm>
            <a:off x="420217" y="2613487"/>
            <a:ext cx="1054073" cy="835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Graphic 8">
            <a:extLst>
              <a:ext uri="{FF2B5EF4-FFF2-40B4-BE49-F238E27FC236}">
                <a16:creationId xmlns:a16="http://schemas.microsoft.com/office/drawing/2014/main" id="{CBB3EF87-4440-4A90-9DBF-CB075B6DF4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0" y="1299947"/>
            <a:ext cx="12192001" cy="7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758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Ready…</a:t>
            </a:r>
            <a:endParaRPr lang="en-US" dirty="0"/>
          </a:p>
        </p:txBody>
      </p:sp>
      <p:pic>
        <p:nvPicPr>
          <p:cNvPr id="11" name="Picture Placeholder 10"/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4750" y="571386"/>
            <a:ext cx="3185474" cy="2606779"/>
          </a:xfrm>
        </p:spPr>
      </p:pic>
      <p:sp>
        <p:nvSpPr>
          <p:cNvPr id="7" name="Content Placeholder 6"/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The RPPR is used by grantees to submit progress reports to NIH on their grant awards. 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>
                <a:hlinkClick r:id="rId3"/>
              </a:rPr>
              <a:t>https://</a:t>
            </a:r>
            <a:r>
              <a:rPr lang="en-US" dirty="0" smtClean="0">
                <a:hlinkClick r:id="rId3"/>
              </a:rPr>
              <a:t>grants.nih.gov/grants/rppr/index.htm</a:t>
            </a:r>
            <a:endParaRPr lang="en-US" dirty="0" smtClean="0"/>
          </a:p>
        </p:txBody>
      </p:sp>
      <p:pic>
        <p:nvPicPr>
          <p:cNvPr id="12" name="Picture Placeholder 11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" t="1653" r="29188" b="-1653"/>
          <a:stretch/>
        </p:blipFill>
        <p:spPr>
          <a:xfrm>
            <a:off x="8446408" y="560018"/>
            <a:ext cx="3185474" cy="2494332"/>
          </a:xfrm>
        </p:spPr>
      </p:pic>
      <p:pic>
        <p:nvPicPr>
          <p:cNvPr id="14" name="Picture Placeholder 13"/>
          <p:cNvPicPr>
            <a:picLocks noGrp="1" noChangeAspect="1"/>
          </p:cNvPicPr>
          <p:nvPr>
            <p:ph type="pic" sz="quarter" idx="1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0" r="970"/>
          <a:stretch>
            <a:fillRect/>
          </a:stretch>
        </p:blipFill>
        <p:spPr/>
      </p:pic>
      <p:pic>
        <p:nvPicPr>
          <p:cNvPr id="13" name="Picture Placeholder 12"/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5" t="431" r="431"/>
          <a:stretch/>
        </p:blipFill>
        <p:spPr>
          <a:xfrm>
            <a:off x="8478496" y="3580410"/>
            <a:ext cx="3344437" cy="2805627"/>
          </a:xfrm>
        </p:spPr>
      </p:pic>
    </p:spTree>
    <p:extLst>
      <p:ext uri="{BB962C8B-B14F-4D97-AF65-F5344CB8AC3E}">
        <p14:creationId xmlns:p14="http://schemas.microsoft.com/office/powerpoint/2010/main" val="578523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2BE190-50E1-406B-90B1-F98891486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727" y="365125"/>
            <a:ext cx="11409529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Submission Process – NCEs in Prior Approval Module</a:t>
            </a:r>
          </a:p>
        </p:txBody>
      </p:sp>
      <p:pic>
        <p:nvPicPr>
          <p:cNvPr id="4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2BABAC19-1A70-4CEA-B6AB-AA487B6D03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81429" y="1825625"/>
            <a:ext cx="8829141" cy="43513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41AE5470-6897-452B-A0E6-5880044D1814}"/>
              </a:ext>
            </a:extLst>
          </p:cNvPr>
          <p:cNvCxnSpPr>
            <a:cxnSpLocks/>
          </p:cNvCxnSpPr>
          <p:nvPr/>
        </p:nvCxnSpPr>
        <p:spPr>
          <a:xfrm>
            <a:off x="544774" y="4034910"/>
            <a:ext cx="1054073" cy="835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60F5246-D8F8-431C-ADF4-B5D9E0F6458B}"/>
              </a:ext>
            </a:extLst>
          </p:cNvPr>
          <p:cNvCxnSpPr>
            <a:cxnSpLocks/>
          </p:cNvCxnSpPr>
          <p:nvPr/>
        </p:nvCxnSpPr>
        <p:spPr>
          <a:xfrm>
            <a:off x="552102" y="4782256"/>
            <a:ext cx="1054073" cy="835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40D976E-D1C8-4A2A-A3F4-A34FBE30001F}"/>
              </a:ext>
            </a:extLst>
          </p:cNvPr>
          <p:cNvCxnSpPr>
            <a:cxnSpLocks/>
          </p:cNvCxnSpPr>
          <p:nvPr/>
        </p:nvCxnSpPr>
        <p:spPr>
          <a:xfrm>
            <a:off x="552102" y="5529602"/>
            <a:ext cx="1054073" cy="835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8140B187-CD2A-47D3-AB93-2A40475C86A8}"/>
              </a:ext>
            </a:extLst>
          </p:cNvPr>
          <p:cNvCxnSpPr>
            <a:cxnSpLocks/>
          </p:cNvCxnSpPr>
          <p:nvPr/>
        </p:nvCxnSpPr>
        <p:spPr>
          <a:xfrm>
            <a:off x="544774" y="3382813"/>
            <a:ext cx="1054073" cy="835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2EC2A6C-AD2D-4530-B6BF-E5D81BA79E17}"/>
              </a:ext>
            </a:extLst>
          </p:cNvPr>
          <p:cNvCxnSpPr>
            <a:cxnSpLocks/>
          </p:cNvCxnSpPr>
          <p:nvPr/>
        </p:nvCxnSpPr>
        <p:spPr>
          <a:xfrm flipH="1">
            <a:off x="10592861" y="6085588"/>
            <a:ext cx="1054788" cy="59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8">
            <a:extLst>
              <a:ext uri="{FF2B5EF4-FFF2-40B4-BE49-F238E27FC236}">
                <a16:creationId xmlns:a16="http://schemas.microsoft.com/office/drawing/2014/main" id="{CBB3EF87-4440-4A90-9DBF-CB075B6DF4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0" y="1299947"/>
            <a:ext cx="12192001" cy="7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932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9AB916-C0C1-44F9-BDA6-754408155C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2137" y="365125"/>
            <a:ext cx="11245756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Submission Process – NCEs in Prior Approval Module</a:t>
            </a:r>
          </a:p>
        </p:txBody>
      </p:sp>
      <p:pic>
        <p:nvPicPr>
          <p:cNvPr id="4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F419BEF4-B8F9-46A5-930C-C00E63619C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9162" y="3034506"/>
            <a:ext cx="10353675" cy="19335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Graphic 8">
            <a:extLst>
              <a:ext uri="{FF2B5EF4-FFF2-40B4-BE49-F238E27FC236}">
                <a16:creationId xmlns:a16="http://schemas.microsoft.com/office/drawing/2014/main" id="{CBB3EF87-4440-4A90-9DBF-CB075B6DF4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0" y="1299947"/>
            <a:ext cx="12192001" cy="7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366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9AB916-C0C1-44F9-BDA6-754408155C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433" y="365125"/>
            <a:ext cx="11146924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Submission Process – NCEs in Prior Approval Module</a:t>
            </a:r>
          </a:p>
        </p:txBody>
      </p:sp>
      <p:pic>
        <p:nvPicPr>
          <p:cNvPr id="6" name="Picture 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BDDDEF18-5855-41D7-A7D1-FAA53380D9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40757" y="2058641"/>
            <a:ext cx="10515600" cy="34609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AF3831DE-C6B4-4805-A917-C851E11749FD}"/>
              </a:ext>
            </a:extLst>
          </p:cNvPr>
          <p:cNvCxnSpPr>
            <a:cxnSpLocks/>
          </p:cNvCxnSpPr>
          <p:nvPr/>
        </p:nvCxnSpPr>
        <p:spPr>
          <a:xfrm flipH="1">
            <a:off x="9010246" y="4847337"/>
            <a:ext cx="1054788" cy="59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3D5D9486-AE46-429A-BCA1-D1C2015B7196}"/>
              </a:ext>
            </a:extLst>
          </p:cNvPr>
          <p:cNvCxnSpPr>
            <a:cxnSpLocks/>
          </p:cNvCxnSpPr>
          <p:nvPr/>
        </p:nvCxnSpPr>
        <p:spPr>
          <a:xfrm>
            <a:off x="5431832" y="4848198"/>
            <a:ext cx="1054073" cy="835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Graphic 8">
            <a:extLst>
              <a:ext uri="{FF2B5EF4-FFF2-40B4-BE49-F238E27FC236}">
                <a16:creationId xmlns:a16="http://schemas.microsoft.com/office/drawing/2014/main" id="{CBB3EF87-4440-4A90-9DBF-CB075B6DF4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0" y="1299947"/>
            <a:ext cx="12192001" cy="7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900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F58B4E5C-4B8B-448D-8D70-9291AC7EE1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53227" y="1900752"/>
            <a:ext cx="8885545" cy="43513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65895B94-60A3-41B6-8C32-74F4373F80BF}"/>
              </a:ext>
            </a:extLst>
          </p:cNvPr>
          <p:cNvSpPr txBox="1">
            <a:spLocks/>
          </p:cNvSpPr>
          <p:nvPr/>
        </p:nvSpPr>
        <p:spPr>
          <a:xfrm>
            <a:off x="354841" y="356539"/>
            <a:ext cx="1123210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Submission Process – NCEs in Prior Approval Module</a:t>
            </a:r>
          </a:p>
        </p:txBody>
      </p:sp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9F442391-D68E-424D-9515-D7618C156847}"/>
              </a:ext>
            </a:extLst>
          </p:cNvPr>
          <p:cNvCxnSpPr>
            <a:cxnSpLocks/>
          </p:cNvCxnSpPr>
          <p:nvPr/>
        </p:nvCxnSpPr>
        <p:spPr>
          <a:xfrm>
            <a:off x="2999293" y="3734505"/>
            <a:ext cx="1054073" cy="835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5F147DC5-87FC-497A-9EAB-ECE58D28FEA2}"/>
              </a:ext>
            </a:extLst>
          </p:cNvPr>
          <p:cNvCxnSpPr>
            <a:cxnSpLocks/>
          </p:cNvCxnSpPr>
          <p:nvPr/>
        </p:nvCxnSpPr>
        <p:spPr>
          <a:xfrm flipH="1">
            <a:off x="7237131" y="3748298"/>
            <a:ext cx="1054788" cy="59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3886676-8270-473F-AF74-E3C8041ED55D}"/>
              </a:ext>
            </a:extLst>
          </p:cNvPr>
          <p:cNvCxnSpPr>
            <a:cxnSpLocks/>
          </p:cNvCxnSpPr>
          <p:nvPr/>
        </p:nvCxnSpPr>
        <p:spPr>
          <a:xfrm flipH="1">
            <a:off x="10006708" y="5602010"/>
            <a:ext cx="1054788" cy="59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43CE2164-0400-46FC-BBFB-871CB2A9CAEC}"/>
              </a:ext>
            </a:extLst>
          </p:cNvPr>
          <p:cNvCxnSpPr>
            <a:cxnSpLocks/>
          </p:cNvCxnSpPr>
          <p:nvPr/>
        </p:nvCxnSpPr>
        <p:spPr>
          <a:xfrm flipH="1" flipV="1">
            <a:off x="6145419" y="5360817"/>
            <a:ext cx="453981" cy="672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8">
            <a:extLst>
              <a:ext uri="{FF2B5EF4-FFF2-40B4-BE49-F238E27FC236}">
                <a16:creationId xmlns:a16="http://schemas.microsoft.com/office/drawing/2014/main" id="{CBB3EF87-4440-4A90-9DBF-CB075B6DF4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0" y="1299947"/>
            <a:ext cx="12192001" cy="7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253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Text&#10;&#10;Description automatically generated">
            <a:extLst>
              <a:ext uri="{FF2B5EF4-FFF2-40B4-BE49-F238E27FC236}">
                <a16:creationId xmlns:a16="http://schemas.microsoft.com/office/drawing/2014/main" id="{AF990FF4-F2D4-4766-9EB5-2BACC8E428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09787" y="2008355"/>
            <a:ext cx="7972425" cy="42005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B7EE216F-F970-425A-B11A-DCFDCFBFB8E4}"/>
              </a:ext>
            </a:extLst>
          </p:cNvPr>
          <p:cNvSpPr txBox="1">
            <a:spLocks/>
          </p:cNvSpPr>
          <p:nvPr/>
        </p:nvSpPr>
        <p:spPr>
          <a:xfrm>
            <a:off x="354842" y="433704"/>
            <a:ext cx="1147776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Submission Process – NCEs in Prior Approval Module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8CA986C-0F8C-4351-8FA5-51E90F8CF451}"/>
              </a:ext>
            </a:extLst>
          </p:cNvPr>
          <p:cNvCxnSpPr>
            <a:cxnSpLocks/>
          </p:cNvCxnSpPr>
          <p:nvPr/>
        </p:nvCxnSpPr>
        <p:spPr>
          <a:xfrm flipH="1">
            <a:off x="8951630" y="2268259"/>
            <a:ext cx="1977980" cy="59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CF0F49F-F450-4FCD-8F72-5C22AE7A7494}"/>
              </a:ext>
            </a:extLst>
          </p:cNvPr>
          <p:cNvCxnSpPr>
            <a:cxnSpLocks/>
          </p:cNvCxnSpPr>
          <p:nvPr/>
        </p:nvCxnSpPr>
        <p:spPr>
          <a:xfrm flipH="1">
            <a:off x="9244706" y="5111105"/>
            <a:ext cx="1977980" cy="59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Graphic 8">
            <a:extLst>
              <a:ext uri="{FF2B5EF4-FFF2-40B4-BE49-F238E27FC236}">
                <a16:creationId xmlns:a16="http://schemas.microsoft.com/office/drawing/2014/main" id="{CBB3EF87-4440-4A90-9DBF-CB075B6DF4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0" y="1299947"/>
            <a:ext cx="12192001" cy="7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148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12CDAC-4CD1-41A3-8143-97013ACDC3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281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Carryover of an Unobligated Balance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4A888A-F278-463C-A14A-0CBC0277EB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9128" y="2696437"/>
            <a:ext cx="11013744" cy="4059206"/>
          </a:xfrm>
        </p:spPr>
        <p:txBody>
          <a:bodyPr vert="horz" lIns="91440" tIns="45720" rIns="91440" bIns="45720" rtlCol="0" anchor="t">
            <a:normAutofit fontScale="62500" lnSpcReduction="20000"/>
          </a:bodyPr>
          <a:lstStyle/>
          <a:p>
            <a:pPr marL="0" indent="0">
              <a:buNone/>
            </a:pPr>
            <a:endParaRPr lang="en-US" sz="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900" i="1" dirty="0" smtClean="0">
                <a:latin typeface="Arial" panose="020B0604020202020204" pitchFamily="34" charset="0"/>
                <a:cs typeface="Arial" panose="020B0604020202020204" pitchFamily="34" charset="0"/>
              </a:rPr>
              <a:t>Under </a:t>
            </a:r>
            <a:r>
              <a:rPr lang="en-US" sz="2900" i="1" dirty="0">
                <a:latin typeface="Arial" panose="020B0604020202020204" pitchFamily="34" charset="0"/>
                <a:cs typeface="Arial" panose="020B0604020202020204" pitchFamily="34" charset="0"/>
              </a:rPr>
              <a:t>expanded authority, </a:t>
            </a:r>
            <a:r>
              <a:rPr lang="en-US" sz="2900" i="1" dirty="0" smtClean="0">
                <a:latin typeface="Arial" panose="020B0604020202020204" pitchFamily="34" charset="0"/>
                <a:cs typeface="Arial" panose="020B0604020202020204" pitchFamily="34" charset="0"/>
              </a:rPr>
              <a:t>grantee-authorized*:</a:t>
            </a:r>
            <a:r>
              <a:rPr lang="en-US" sz="2900" i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r>
              <a:rPr lang="en-US" sz="2900" dirty="0" smtClean="0">
                <a:latin typeface="Arial" panose="020B0604020202020204" pitchFamily="34" charset="0"/>
                <a:cs typeface="Arial" panose="020B0604020202020204" pitchFamily="34" charset="0"/>
              </a:rPr>
              <a:t>Carry over unobligated funds into the next budget period without prior approval.</a:t>
            </a:r>
            <a:endParaRPr lang="en-US" sz="2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900" dirty="0" smtClean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Carry </a:t>
            </a:r>
            <a:r>
              <a:rPr lang="en-US" sz="2900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over unobligated </a:t>
            </a:r>
            <a:r>
              <a:rPr lang="en-US" sz="2900" dirty="0" smtClean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funds from </a:t>
            </a:r>
            <a:r>
              <a:rPr lang="en-US" sz="2900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one competitive segment to </a:t>
            </a:r>
            <a:r>
              <a:rPr lang="en-US" sz="2900" dirty="0" smtClean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another without prior approval.</a:t>
            </a:r>
          </a:p>
          <a:p>
            <a:pPr marL="0" indent="0">
              <a:buNone/>
            </a:pPr>
            <a:endParaRPr lang="en-US" sz="2500" dirty="0" smtClean="0">
              <a:latin typeface="Arial" panose="020B0604020202020204" pitchFamily="34" charset="0"/>
              <a:ea typeface="+mn-lt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i="1" dirty="0" smtClean="0">
                <a:latin typeface="Arial" panose="020B0604020202020204" pitchFamily="34" charset="0"/>
                <a:cs typeface="Arial" panose="020B0604020202020204" pitchFamily="34" charset="0"/>
              </a:rPr>
              <a:t>Awards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without expanded authority </a:t>
            </a:r>
            <a:r>
              <a:rPr lang="en-US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→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sponsor approval is </a:t>
            </a:r>
            <a:r>
              <a:rPr lang="en-US" i="1" dirty="0" smtClean="0">
                <a:latin typeface="Arial" panose="020B0604020202020204" pitchFamily="34" charset="0"/>
                <a:cs typeface="Arial" panose="020B0604020202020204" pitchFamily="34" charset="0"/>
              </a:rPr>
              <a:t>required</a:t>
            </a:r>
            <a:r>
              <a:rPr lang="en-US" sz="2500" dirty="0" smtClean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:</a:t>
            </a:r>
          </a:p>
          <a:p>
            <a:r>
              <a:rPr lang="en-US" sz="2500" dirty="0" smtClean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Centers </a:t>
            </a:r>
            <a:r>
              <a:rPr lang="en-US" sz="2500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(P50, P60, P30, other), cooperative agreements (U), Kirschstein-NRSA institutional research training grants (T), non-Fast Track Phase I SBIR and STTR awards (R43 and R41), clinical trials (regardless of activity code), awards to individuals, and any award with a restricting special term or condition in the </a:t>
            </a:r>
            <a:r>
              <a:rPr lang="en-US" sz="2500" dirty="0" err="1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NoA</a:t>
            </a:r>
            <a:r>
              <a:rPr lang="en-US" sz="2500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.</a:t>
            </a:r>
          </a:p>
          <a:p>
            <a:pPr marL="0" indent="0">
              <a:buNone/>
            </a:pPr>
            <a:endParaRPr lang="en-US" sz="2500" dirty="0" smtClean="0">
              <a:latin typeface="Arial" panose="020B0604020202020204" pitchFamily="34" charset="0"/>
              <a:ea typeface="+mn-lt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500" b="1" dirty="0" smtClean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Reminder: At </a:t>
            </a:r>
            <a:r>
              <a:rPr lang="en-US" sz="2500" b="1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the end of five years, </a:t>
            </a:r>
            <a:r>
              <a:rPr lang="en-US" sz="2500" b="1" dirty="0" smtClean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unused </a:t>
            </a:r>
            <a:r>
              <a:rPr lang="en-US" sz="2500" b="1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funds are cancelled and returned to </a:t>
            </a:r>
            <a:r>
              <a:rPr lang="en-US" sz="2500" b="1" dirty="0" smtClean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the US </a:t>
            </a:r>
            <a:r>
              <a:rPr lang="en-US" sz="2500" b="1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Treasury. This </a:t>
            </a:r>
            <a:r>
              <a:rPr lang="en-US" sz="2500" b="1" dirty="0" smtClean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may </a:t>
            </a:r>
            <a:r>
              <a:rPr lang="en-US" sz="2500" b="1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limit the availability of funds for carryover.</a:t>
            </a:r>
            <a:endParaRPr lang="en-US" sz="2500" b="1" dirty="0" smtClean="0">
              <a:latin typeface="Arial" panose="020B0604020202020204" pitchFamily="34" charset="0"/>
              <a:ea typeface="+mn-lt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en-US" sz="2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If 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unobligated balance is greater than 25% of total approved budget, recipient must provide explanation, and indicate plans for expenditure within the current budget </a:t>
            </a:r>
            <a:r>
              <a:rPr lang="en-US" sz="2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year to GMS. </a:t>
            </a:r>
            <a:r>
              <a:rPr lang="en-US" sz="2200" b="1" i="1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For awards that require annual FFRs, </a:t>
            </a:r>
            <a:r>
              <a:rPr lang="en-US" sz="2200" b="1" i="1" dirty="0" smtClean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regardless of percentage, amount </a:t>
            </a:r>
            <a:r>
              <a:rPr lang="en-US" sz="2200" b="1" i="1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to be carried over must be specified under item 12, "Remarks.”</a:t>
            </a:r>
            <a:endParaRPr lang="en-US" sz="2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400" dirty="0">
              <a:cs typeface="Calibri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06D6882-AA16-4614-9058-4443B7573A14}"/>
              </a:ext>
            </a:extLst>
          </p:cNvPr>
          <p:cNvSpPr/>
          <p:nvPr/>
        </p:nvSpPr>
        <p:spPr>
          <a:xfrm>
            <a:off x="1032681" y="1418622"/>
            <a:ext cx="10126638" cy="1277815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i="1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Carryover is when </a:t>
            </a:r>
            <a:r>
              <a:rPr lang="en-US" i="1" dirty="0" smtClean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unobligated </a:t>
            </a:r>
            <a:r>
              <a:rPr lang="en-US" i="1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funds remain at the end of any budget period that the grantee would like to </a:t>
            </a:r>
            <a:r>
              <a:rPr lang="en-US" i="1" dirty="0" smtClean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use in the next budget period. These </a:t>
            </a:r>
            <a:r>
              <a:rPr lang="en-US" i="1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funds may be </a:t>
            </a:r>
            <a:r>
              <a:rPr lang="en-US" i="1" dirty="0" smtClean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used to </a:t>
            </a:r>
            <a:r>
              <a:rPr lang="en-US" i="1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cover allowable costs of </a:t>
            </a:r>
            <a:r>
              <a:rPr lang="en-US" i="1" dirty="0" smtClean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the next </a:t>
            </a:r>
            <a:r>
              <a:rPr lang="en-US" i="1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budget period (whether as an offset or additional authorization). Obligated, but unliquidated, funds are not considered carryover.</a:t>
            </a:r>
            <a:endParaRPr lang="en-US" dirty="0">
              <a:latin typeface="Arial" panose="020B0604020202020204" pitchFamily="34" charset="0"/>
              <a:ea typeface="+mn-lt"/>
              <a:cs typeface="Arial" panose="020B0604020202020204" pitchFamily="34" charset="0"/>
            </a:endParaRPr>
          </a:p>
        </p:txBody>
      </p:sp>
      <p:pic>
        <p:nvPicPr>
          <p:cNvPr id="5" name="Graphic 8">
            <a:extLst>
              <a:ext uri="{FF2B5EF4-FFF2-40B4-BE49-F238E27FC236}">
                <a16:creationId xmlns:a16="http://schemas.microsoft.com/office/drawing/2014/main" id="{CBB3EF87-4440-4A90-9DBF-CB075B6DF4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0" y="1231707"/>
            <a:ext cx="12192001" cy="7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270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BA588F-8DA9-4C4B-8F4D-C2FBA861FD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69653"/>
            <a:ext cx="10515600" cy="1325563"/>
          </a:xfrm>
        </p:spPr>
        <p:txBody>
          <a:bodyPr/>
          <a:lstStyle/>
          <a:p>
            <a:pPr algn="ctr"/>
            <a:r>
              <a:rPr lang="en-US" sz="4000" dirty="0">
                <a:latin typeface="Arial" panose="020B0604020202020204" pitchFamily="34" charset="0"/>
                <a:ea typeface="+mj-lt"/>
                <a:cs typeface="Arial" panose="020B0604020202020204" pitchFamily="34" charset="0"/>
              </a:rPr>
              <a:t>Preparing &amp; Submitting </a:t>
            </a:r>
            <a:r>
              <a:rPr lang="en-US" sz="4000" dirty="0" smtClean="0">
                <a:latin typeface="Arial" panose="020B0604020202020204" pitchFamily="34" charset="0"/>
                <a:ea typeface="+mj-lt"/>
                <a:cs typeface="Arial" panose="020B0604020202020204" pitchFamily="34" charset="0"/>
              </a:rPr>
              <a:t>Carryover </a:t>
            </a:r>
            <a:r>
              <a:rPr lang="en-US" sz="4000" dirty="0">
                <a:latin typeface="Arial" panose="020B0604020202020204" pitchFamily="34" charset="0"/>
                <a:ea typeface="+mj-lt"/>
                <a:cs typeface="Arial" panose="020B0604020202020204" pitchFamily="34" charset="0"/>
              </a:rPr>
              <a:t>Requests</a:t>
            </a:r>
          </a:p>
          <a:p>
            <a:pPr algn="ctr"/>
            <a:endParaRPr lang="en-US" dirty="0">
              <a:cs typeface="Calibri Light"/>
            </a:endParaRPr>
          </a:p>
        </p:txBody>
      </p:sp>
      <p:graphicFrame>
        <p:nvGraphicFramePr>
          <p:cNvPr id="25" name="Diagram 25">
            <a:extLst>
              <a:ext uri="{FF2B5EF4-FFF2-40B4-BE49-F238E27FC236}">
                <a16:creationId xmlns:a16="http://schemas.microsoft.com/office/drawing/2014/main" id="{39A91A2C-5722-4A81-BFCB-4F9AC1BB16E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76105196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Graphic 8">
            <a:extLst>
              <a:ext uri="{FF2B5EF4-FFF2-40B4-BE49-F238E27FC236}">
                <a16:creationId xmlns:a16="http://schemas.microsoft.com/office/drawing/2014/main" id="{CBB3EF87-4440-4A90-9DBF-CB075B6DF43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0" y="1299947"/>
            <a:ext cx="12192001" cy="7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695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31087A-7C9C-4DC9-A3C8-E43DAB3990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8336"/>
            <a:ext cx="10454611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Preparing &amp; 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Submitting Carryover 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Requests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CD4C29-7420-467C-8934-EAA4658590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64207"/>
            <a:ext cx="4922208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000" dirty="0">
                <a:cs typeface="Calibri"/>
              </a:rPr>
              <a:t>         </a:t>
            </a:r>
            <a:endParaRPr lang="en-US" sz="2000" u="sng" dirty="0">
              <a:cs typeface="Calibri"/>
            </a:endParaRPr>
          </a:p>
          <a:p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No Action*</a:t>
            </a:r>
          </a:p>
          <a:p>
            <a:pPr marL="0" indent="0">
              <a:buNone/>
            </a:pP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*For 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awards that </a:t>
            </a:r>
            <a:r>
              <a:rPr lang="en-US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require 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annual </a:t>
            </a:r>
            <a:r>
              <a:rPr lang="en-US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FFRs, regardless of percentage, the 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amount to be carried over must be specified under item 12, "</a:t>
            </a:r>
            <a:r>
              <a:rPr lang="en-US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Remarks”. If 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unobligated balance is greater than </a:t>
            </a:r>
            <a:r>
              <a:rPr lang="en-US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25% of 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total approved budget, </a:t>
            </a:r>
            <a:r>
              <a:rPr lang="en-US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provide 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an explanation and indicate plans for expenditure of those funds within the current budget </a:t>
            </a:r>
            <a:r>
              <a:rPr lang="en-US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year to GMS.</a:t>
            </a:r>
            <a:endParaRPr lang="en-US" sz="16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770F3F29-6F45-4298-9A72-0726BC0765FD}"/>
              </a:ext>
            </a:extLst>
          </p:cNvPr>
          <p:cNvSpPr txBox="1">
            <a:spLocks/>
          </p:cNvSpPr>
          <p:nvPr/>
        </p:nvSpPr>
        <p:spPr>
          <a:xfrm>
            <a:off x="6241312" y="1939071"/>
            <a:ext cx="5401339" cy="370508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>
                <a:cs typeface="Calibri"/>
              </a:rPr>
              <a:t>               </a:t>
            </a:r>
            <a:endParaRPr lang="en-US" sz="2000" u="sng" dirty="0">
              <a:cs typeface="Calibri"/>
            </a:endParaRPr>
          </a:p>
          <a:p>
            <a:r>
              <a:rPr lang="en-US" sz="2000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PI/MPI approval</a:t>
            </a:r>
          </a:p>
          <a:p>
            <a:r>
              <a:rPr lang="en-US" sz="2000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SO </a:t>
            </a:r>
            <a:r>
              <a:rPr lang="en-US" sz="2000" b="1" u="sng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confirms required documentation</a:t>
            </a:r>
            <a:r>
              <a:rPr lang="en-US" sz="2000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with awarding Institute/Center (IC) → </a:t>
            </a:r>
            <a:r>
              <a:rPr lang="en-US" sz="2000" dirty="0" smtClean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unobligated balance, detailed budget</a:t>
            </a:r>
            <a:r>
              <a:rPr lang="en-US" sz="2000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, </a:t>
            </a:r>
            <a:r>
              <a:rPr lang="en-US" sz="2000" dirty="0" smtClean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scientific justification, explanation for carryover, any other documents requested.</a:t>
            </a:r>
            <a:endParaRPr lang="en-US" sz="2000" dirty="0">
              <a:latin typeface="Arial" panose="020B0604020202020204" pitchFamily="34" charset="0"/>
              <a:ea typeface="+mn-lt"/>
              <a:cs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SO </a:t>
            </a:r>
            <a:r>
              <a:rPr lang="en-US" sz="2000" dirty="0" smtClean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submits </a:t>
            </a:r>
            <a:r>
              <a:rPr lang="en-US" sz="2000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request via </a:t>
            </a:r>
            <a:r>
              <a:rPr lang="en-US" sz="2000" b="1" i="1" u="sng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Prior Approval</a:t>
            </a:r>
            <a:r>
              <a:rPr lang="en-US" sz="2000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 </a:t>
            </a:r>
            <a:r>
              <a:rPr lang="en-US" sz="2000" dirty="0" smtClean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Module.</a:t>
            </a:r>
            <a:r>
              <a:rPr lang="en-US" sz="2000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 </a:t>
            </a:r>
          </a:p>
          <a:p>
            <a:r>
              <a:rPr lang="en-US" sz="2000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E-mail notification sent to NIH, SO and PI → if approved, </a:t>
            </a:r>
            <a:r>
              <a:rPr lang="en-US" sz="2000" b="1" u="sng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revised NOA issued</a:t>
            </a:r>
            <a:r>
              <a:rPr lang="en-US" sz="2000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.</a:t>
            </a:r>
          </a:p>
          <a:p>
            <a:endParaRPr lang="en-US" sz="2000" dirty="0">
              <a:ea typeface="+mn-lt"/>
              <a:cs typeface="+mn-lt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F953A66-D893-477A-A383-D6F1DB17DCC7}"/>
              </a:ext>
            </a:extLst>
          </p:cNvPr>
          <p:cNvSpPr/>
          <p:nvPr/>
        </p:nvSpPr>
        <p:spPr>
          <a:xfrm>
            <a:off x="1105381" y="1553900"/>
            <a:ext cx="3954683" cy="472633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Grantee-authorized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BDEF795-FD7D-40DD-A685-6CF1A1486456}"/>
              </a:ext>
            </a:extLst>
          </p:cNvPr>
          <p:cNvSpPr/>
          <p:nvPr/>
        </p:nvSpPr>
        <p:spPr>
          <a:xfrm>
            <a:off x="6699811" y="1553899"/>
            <a:ext cx="3954683" cy="472633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Sponsor-approved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Graphic 8">
            <a:extLst>
              <a:ext uri="{FF2B5EF4-FFF2-40B4-BE49-F238E27FC236}">
                <a16:creationId xmlns:a16="http://schemas.microsoft.com/office/drawing/2014/main" id="{CBB3EF87-4440-4A90-9DBF-CB075B6DF4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0" y="1299947"/>
            <a:ext cx="12192001" cy="7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549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B27972-6749-4D62-B10B-53A8800A28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2872"/>
            <a:ext cx="12192001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Submission Process 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– Carryover Request in Prior Approval Module</a:t>
            </a:r>
          </a:p>
        </p:txBody>
      </p:sp>
      <p:pic>
        <p:nvPicPr>
          <p:cNvPr id="4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AF7796E0-F6C1-4F30-B239-88C7A4F085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73344" y="1761519"/>
            <a:ext cx="8852399" cy="43513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76E1004-83A9-4FA1-BEEE-C9E2BB09F4C9}"/>
              </a:ext>
            </a:extLst>
          </p:cNvPr>
          <p:cNvCxnSpPr/>
          <p:nvPr/>
        </p:nvCxnSpPr>
        <p:spPr>
          <a:xfrm>
            <a:off x="360474" y="2803436"/>
            <a:ext cx="1311499" cy="1287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Graphic 8">
            <a:extLst>
              <a:ext uri="{FF2B5EF4-FFF2-40B4-BE49-F238E27FC236}">
                <a16:creationId xmlns:a16="http://schemas.microsoft.com/office/drawing/2014/main" id="{CBB3EF87-4440-4A90-9DBF-CB075B6DF4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0" y="1299947"/>
            <a:ext cx="12192001" cy="7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371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4406"/>
          <a:stretch/>
        </p:blipFill>
        <p:spPr>
          <a:xfrm>
            <a:off x="1948542" y="1821318"/>
            <a:ext cx="7156268" cy="4344352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>
            <a:off x="5763491" y="1440873"/>
            <a:ext cx="0" cy="120534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>
            <a:extLst>
              <a:ext uri="{FF2B5EF4-FFF2-40B4-BE49-F238E27FC236}">
                <a16:creationId xmlns:a16="http://schemas.microsoft.com/office/drawing/2014/main" id="{79B27972-6749-4D62-B10B-53A8800A28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2872"/>
            <a:ext cx="12192001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Submission Process 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– Carryover Request in Prior Approval Module</a:t>
            </a:r>
          </a:p>
        </p:txBody>
      </p:sp>
      <p:pic>
        <p:nvPicPr>
          <p:cNvPr id="10" name="Graphic 8">
            <a:extLst>
              <a:ext uri="{FF2B5EF4-FFF2-40B4-BE49-F238E27FC236}">
                <a16:creationId xmlns:a16="http://schemas.microsoft.com/office/drawing/2014/main" id="{CBB3EF87-4440-4A90-9DBF-CB075B6DF4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0" y="1299947"/>
            <a:ext cx="12192001" cy="7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514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Get set…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2"/>
          </p:nvPr>
        </p:nvSpPr>
        <p:spPr/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dirty="0" smtClean="0"/>
              <a:t>Most recent Notice of Award (NOA)</a:t>
            </a:r>
          </a:p>
          <a:p>
            <a:r>
              <a:rPr lang="en-US" dirty="0" smtClean="0"/>
              <a:t>Named Senior/Key Personnel</a:t>
            </a:r>
          </a:p>
          <a:p>
            <a:r>
              <a:rPr lang="en-US" dirty="0" smtClean="0"/>
              <a:t>SNAP participation</a:t>
            </a:r>
          </a:p>
          <a:p>
            <a:r>
              <a:rPr lang="en-US" dirty="0" smtClean="0"/>
              <a:t>Special Reporting Requirements</a:t>
            </a:r>
          </a:p>
          <a:p>
            <a:r>
              <a:rPr lang="en-US" dirty="0" smtClean="0"/>
              <a:t>Supplements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4"/>
          </p:nvPr>
        </p:nvSpPr>
        <p:spPr/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en-US" dirty="0" smtClean="0"/>
              <a:t>Most recent RPPR or funded application (if requesting Year 2 funding)</a:t>
            </a:r>
          </a:p>
          <a:p>
            <a:r>
              <a:rPr lang="en-US" dirty="0" smtClean="0"/>
              <a:t>Senior/Key Personnel and Effort Committed</a:t>
            </a:r>
          </a:p>
          <a:p>
            <a:r>
              <a:rPr lang="en-US" dirty="0" smtClean="0"/>
              <a:t>Human Subjects/Vertebrate Animals Involvement</a:t>
            </a:r>
          </a:p>
          <a:p>
            <a:r>
              <a:rPr lang="en-US" dirty="0" smtClean="0"/>
              <a:t>Performance Sites/Foreign Involvement</a:t>
            </a:r>
          </a:p>
          <a:p>
            <a:r>
              <a:rPr lang="en-US" dirty="0" smtClean="0"/>
              <a:t>Anticipated Budget</a:t>
            </a:r>
          </a:p>
          <a:p>
            <a:r>
              <a:rPr lang="en-US" dirty="0" smtClean="0"/>
              <a:t>Specific Aims</a:t>
            </a:r>
          </a:p>
          <a:p>
            <a:endParaRPr lang="en-US" dirty="0"/>
          </a:p>
        </p:txBody>
      </p:sp>
      <p:pic>
        <p:nvPicPr>
          <p:cNvPr id="14" name="Picture Placeholder 13"/>
          <p:cNvPicPr>
            <a:picLocks noGrp="1" noChangeAspect="1"/>
          </p:cNvPicPr>
          <p:nvPr>
            <p:ph type="pic" sz="quarter" idx="17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30" b="7030"/>
          <a:stretch>
            <a:fillRect/>
          </a:stretch>
        </p:blipFill>
        <p:spPr/>
      </p:pic>
      <p:pic>
        <p:nvPicPr>
          <p:cNvPr id="13" name="Picture Placeholder 12"/>
          <p:cNvPicPr>
            <a:picLocks noGrp="1" noChangeAspect="1"/>
          </p:cNvPicPr>
          <p:nvPr>
            <p:ph type="pic" sz="quarter" idx="18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3" t="-147" r="243" b="31863"/>
          <a:stretch/>
        </p:blipFill>
        <p:spPr/>
      </p:pic>
      <p:pic>
        <p:nvPicPr>
          <p:cNvPr id="15" name="Picture Placeholder 14"/>
          <p:cNvPicPr>
            <a:picLocks noGrp="1" noChangeAspect="1"/>
          </p:cNvPicPr>
          <p:nvPr>
            <p:ph type="pic" sz="quarter" idx="19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06" b="5806"/>
          <a:stretch>
            <a:fillRect/>
          </a:stretch>
        </p:blipFill>
        <p:spPr/>
      </p:pic>
      <p:sp>
        <p:nvSpPr>
          <p:cNvPr id="12" name="Content Placeholder 11"/>
          <p:cNvSpPr>
            <a:spLocks noGrp="1"/>
          </p:cNvSpPr>
          <p:nvPr>
            <p:ph sz="quarter" idx="20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Original Funding Opportunity Announcement (FOA)</a:t>
            </a:r>
          </a:p>
          <a:p>
            <a:r>
              <a:rPr lang="en-US" dirty="0" smtClean="0"/>
              <a:t>Reporting Requirements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6265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825625"/>
            <a:ext cx="10906125" cy="4570273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>
            <a:off x="221673" y="5070764"/>
            <a:ext cx="1454727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c 8">
            <a:extLst>
              <a:ext uri="{FF2B5EF4-FFF2-40B4-BE49-F238E27FC236}">
                <a16:creationId xmlns:a16="http://schemas.microsoft.com/office/drawing/2014/main" id="{CBB3EF87-4440-4A90-9DBF-CB075B6DF4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0" y="1299947"/>
            <a:ext cx="12192001" cy="7905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9B27972-6749-4D62-B10B-53A8800A28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1928"/>
            <a:ext cx="12192001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Submission Process 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– Carryover Request in Prior Approval Module</a:t>
            </a:r>
          </a:p>
        </p:txBody>
      </p:sp>
    </p:spTree>
    <p:extLst>
      <p:ext uri="{BB962C8B-B14F-4D97-AF65-F5344CB8AC3E}">
        <p14:creationId xmlns:p14="http://schemas.microsoft.com/office/powerpoint/2010/main" val="2625147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42585" y="1825625"/>
            <a:ext cx="9706830" cy="4351338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>
            <a:off x="261074" y="3089564"/>
            <a:ext cx="1048621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258135" y="3879272"/>
            <a:ext cx="1051560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 flipV="1">
            <a:off x="10949415" y="6068291"/>
            <a:ext cx="882367" cy="29094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1">
            <a:extLst>
              <a:ext uri="{FF2B5EF4-FFF2-40B4-BE49-F238E27FC236}">
                <a16:creationId xmlns:a16="http://schemas.microsoft.com/office/drawing/2014/main" id="{79B27972-6749-4D62-B10B-53A8800A28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9224"/>
            <a:ext cx="12192001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Submission Process 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– Carryover Request in Prior Approval Module</a:t>
            </a:r>
          </a:p>
        </p:txBody>
      </p:sp>
      <p:pic>
        <p:nvPicPr>
          <p:cNvPr id="16" name="Graphic 8">
            <a:extLst>
              <a:ext uri="{FF2B5EF4-FFF2-40B4-BE49-F238E27FC236}">
                <a16:creationId xmlns:a16="http://schemas.microsoft.com/office/drawing/2014/main" id="{CBB3EF87-4440-4A90-9DBF-CB075B6DF4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0" y="1299947"/>
            <a:ext cx="12192001" cy="7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177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36815" y="1825624"/>
            <a:ext cx="8696329" cy="4549049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>
            <a:off x="443346" y="3643745"/>
            <a:ext cx="1371600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443346" y="4073236"/>
            <a:ext cx="1371600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443346" y="4807527"/>
            <a:ext cx="1371600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443346" y="5652654"/>
            <a:ext cx="1371600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 flipV="1">
            <a:off x="10633144" y="6276109"/>
            <a:ext cx="533620" cy="24938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Graphic 8">
            <a:extLst>
              <a:ext uri="{FF2B5EF4-FFF2-40B4-BE49-F238E27FC236}">
                <a16:creationId xmlns:a16="http://schemas.microsoft.com/office/drawing/2014/main" id="{CBB3EF87-4440-4A90-9DBF-CB075B6DF4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0" y="1299947"/>
            <a:ext cx="12192001" cy="79050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79B27972-6749-4D62-B10B-53A8800A28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9224"/>
            <a:ext cx="12192001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Submission Process 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– Carryover Request in Prior Approval Module</a:t>
            </a:r>
          </a:p>
        </p:txBody>
      </p:sp>
    </p:spTree>
    <p:extLst>
      <p:ext uri="{BB962C8B-B14F-4D97-AF65-F5344CB8AC3E}">
        <p14:creationId xmlns:p14="http://schemas.microsoft.com/office/powerpoint/2010/main" val="187017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12CDAC-4CD1-41A3-8143-97013ACDC3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0926"/>
            <a:ext cx="10515600" cy="1325563"/>
          </a:xfrm>
        </p:spPr>
        <p:txBody>
          <a:bodyPr/>
          <a:lstStyle/>
          <a:p>
            <a:pPr algn="ctr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Change of PD/PI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4A888A-F278-463C-A14A-0CBC0277EB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9127" y="2798794"/>
            <a:ext cx="11013744" cy="371118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Always requires 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prior approval from </a:t>
            </a: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NIH.</a:t>
            </a:r>
          </a:p>
          <a:p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Submit requests 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electronically using the Prior </a:t>
            </a: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Approval &gt; 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Change of PD/PI feature in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eRA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Commons</a:t>
            </a: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Only the signing official (SO) can initiate and submit the Change of PD/PI </a:t>
            </a: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request.</a:t>
            </a:r>
          </a:p>
          <a:p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Requests 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can only be made for a grant year that is currently awarded, and within the budget period</a:t>
            </a: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400" dirty="0" smtClean="0">
              <a:latin typeface="Arial" panose="020B0604020202020204" pitchFamily="34" charset="0"/>
              <a:ea typeface="+mn-lt"/>
              <a:cs typeface="Arial" panose="020B0604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06D6882-AA16-4614-9058-4443B7573A14}"/>
              </a:ext>
            </a:extLst>
          </p:cNvPr>
          <p:cNvSpPr/>
          <p:nvPr/>
        </p:nvSpPr>
        <p:spPr>
          <a:xfrm>
            <a:off x="2411104" y="1303273"/>
            <a:ext cx="7369791" cy="1277815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When it is necessary to </a:t>
            </a:r>
            <a:r>
              <a:rPr lang="en-US" i="1" dirty="0" smtClean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change (remove or add) a </a:t>
            </a:r>
            <a:r>
              <a:rPr lang="en-US" i="1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program director/principal investigator (PD/PI) on a </a:t>
            </a:r>
            <a:r>
              <a:rPr lang="en-US" i="1" dirty="0" smtClean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grant, due to a number of scenarios.</a:t>
            </a:r>
            <a:endParaRPr lang="en-US" i="1" dirty="0">
              <a:latin typeface="Arial" panose="020B0604020202020204" pitchFamily="34" charset="0"/>
              <a:ea typeface="+mn-lt"/>
              <a:cs typeface="Arial" panose="020B0604020202020204" pitchFamily="34" charset="0"/>
            </a:endParaRPr>
          </a:p>
        </p:txBody>
      </p:sp>
      <p:pic>
        <p:nvPicPr>
          <p:cNvPr id="5" name="Graphic 8">
            <a:extLst>
              <a:ext uri="{FF2B5EF4-FFF2-40B4-BE49-F238E27FC236}">
                <a16:creationId xmlns:a16="http://schemas.microsoft.com/office/drawing/2014/main" id="{CBB3EF87-4440-4A90-9DBF-CB075B6DF4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0" y="1108875"/>
            <a:ext cx="12192001" cy="7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248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BA588F-8DA9-4C4B-8F4D-C2FBA861FD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356" y="446093"/>
            <a:ext cx="11341288" cy="1325563"/>
          </a:xfrm>
        </p:spPr>
        <p:txBody>
          <a:bodyPr/>
          <a:lstStyle/>
          <a:p>
            <a:pPr algn="ctr"/>
            <a:r>
              <a:rPr lang="en-US" dirty="0">
                <a:latin typeface="Arial" panose="020B0604020202020204" pitchFamily="34" charset="0"/>
                <a:ea typeface="+mj-lt"/>
                <a:cs typeface="Arial" panose="020B0604020202020204" pitchFamily="34" charset="0"/>
              </a:rPr>
              <a:t>Preparing &amp; </a:t>
            </a:r>
            <a:r>
              <a:rPr lang="en-US" dirty="0" smtClean="0">
                <a:latin typeface="Arial" panose="020B0604020202020204" pitchFamily="34" charset="0"/>
                <a:ea typeface="+mj-lt"/>
                <a:cs typeface="Arial" panose="020B0604020202020204" pitchFamily="34" charset="0"/>
              </a:rPr>
              <a:t>Submitting PI Change </a:t>
            </a:r>
            <a:r>
              <a:rPr lang="en-US" dirty="0">
                <a:latin typeface="Arial" panose="020B0604020202020204" pitchFamily="34" charset="0"/>
                <a:ea typeface="+mj-lt"/>
                <a:cs typeface="Arial" panose="020B0604020202020204" pitchFamily="34" charset="0"/>
              </a:rPr>
              <a:t>Requests</a:t>
            </a:r>
          </a:p>
          <a:p>
            <a:pPr algn="ctr"/>
            <a:endParaRPr lang="en-US" dirty="0">
              <a:cs typeface="Calibri Light"/>
            </a:endParaRPr>
          </a:p>
        </p:txBody>
      </p:sp>
      <p:graphicFrame>
        <p:nvGraphicFramePr>
          <p:cNvPr id="25" name="Diagram 25">
            <a:extLst>
              <a:ext uri="{FF2B5EF4-FFF2-40B4-BE49-F238E27FC236}">
                <a16:creationId xmlns:a16="http://schemas.microsoft.com/office/drawing/2014/main" id="{39A91A2C-5722-4A81-BFCB-4F9AC1BB16E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85504390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Graphic 8">
            <a:extLst>
              <a:ext uri="{FF2B5EF4-FFF2-40B4-BE49-F238E27FC236}">
                <a16:creationId xmlns:a16="http://schemas.microsoft.com/office/drawing/2014/main" id="{CBB3EF87-4440-4A90-9DBF-CB075B6DF43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0" y="1190763"/>
            <a:ext cx="12192001" cy="7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429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31087A-7C9C-4DC9-A3C8-E43DAB3990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478" y="228336"/>
            <a:ext cx="11709779" cy="1325563"/>
          </a:xfrm>
        </p:spPr>
        <p:txBody>
          <a:bodyPr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Preparing &amp;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Submitting PI Change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Requests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CD4C29-7420-467C-8934-EAA4658590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64207"/>
            <a:ext cx="4922208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000" dirty="0">
                <a:cs typeface="Calibri"/>
              </a:rPr>
              <a:t>         </a:t>
            </a:r>
          </a:p>
          <a:p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Not applicable - always requires sponsor approval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770F3F29-6F45-4298-9A72-0726BC0765FD}"/>
              </a:ext>
            </a:extLst>
          </p:cNvPr>
          <p:cNvSpPr txBox="1">
            <a:spLocks/>
          </p:cNvSpPr>
          <p:nvPr/>
        </p:nvSpPr>
        <p:spPr>
          <a:xfrm>
            <a:off x="6241312" y="1939071"/>
            <a:ext cx="5401339" cy="370508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>
                <a:cs typeface="Calibri"/>
              </a:rPr>
              <a:t>               </a:t>
            </a:r>
            <a:endParaRPr lang="en-US" sz="2000" u="sng" dirty="0">
              <a:cs typeface="Calibri"/>
            </a:endParaRPr>
          </a:p>
          <a:p>
            <a:r>
              <a:rPr lang="en-US" sz="2000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PI/MPI approval</a:t>
            </a:r>
          </a:p>
          <a:p>
            <a:r>
              <a:rPr lang="en-US" sz="2000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SO </a:t>
            </a:r>
            <a:r>
              <a:rPr lang="en-US" sz="2000" b="1" u="sng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confirms required documentation</a:t>
            </a:r>
            <a:r>
              <a:rPr lang="en-US" sz="2000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with awarding Institute/Center (IC) → </a:t>
            </a:r>
            <a:r>
              <a:rPr lang="en-US" sz="2000" dirty="0" smtClean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Names to be removed/added, Level of Effort, Effective Date, Justification, </a:t>
            </a:r>
            <a:r>
              <a:rPr lang="en-US" sz="2000" dirty="0" err="1" smtClean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Biosketch</a:t>
            </a:r>
            <a:r>
              <a:rPr lang="en-US" sz="2000" dirty="0" smtClean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, any other documents requested.</a:t>
            </a:r>
            <a:endParaRPr lang="en-US" sz="2000" dirty="0">
              <a:latin typeface="Arial" panose="020B0604020202020204" pitchFamily="34" charset="0"/>
              <a:ea typeface="+mn-lt"/>
              <a:cs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SO </a:t>
            </a:r>
            <a:r>
              <a:rPr lang="en-US" sz="2000" dirty="0" smtClean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submits </a:t>
            </a:r>
            <a:r>
              <a:rPr lang="en-US" sz="2000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request via </a:t>
            </a:r>
            <a:r>
              <a:rPr lang="en-US" sz="2000" b="1" i="1" u="sng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Prior Approval</a:t>
            </a:r>
            <a:r>
              <a:rPr lang="en-US" sz="2000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 </a:t>
            </a:r>
            <a:r>
              <a:rPr lang="en-US" sz="2000" dirty="0" smtClean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Module.</a:t>
            </a:r>
            <a:r>
              <a:rPr lang="en-US" sz="2000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 </a:t>
            </a:r>
          </a:p>
          <a:p>
            <a:r>
              <a:rPr lang="en-US" sz="2000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E-mail notification sent to NIH, SO and PI → if approved, </a:t>
            </a:r>
            <a:r>
              <a:rPr lang="en-US" sz="2000" b="1" u="sng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revised NOA issued</a:t>
            </a:r>
            <a:r>
              <a:rPr lang="en-US" sz="2000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.</a:t>
            </a:r>
          </a:p>
          <a:p>
            <a:endParaRPr lang="en-US" sz="2000" dirty="0">
              <a:ea typeface="+mn-lt"/>
              <a:cs typeface="+mn-lt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F953A66-D893-477A-A383-D6F1DB17DCC7}"/>
              </a:ext>
            </a:extLst>
          </p:cNvPr>
          <p:cNvSpPr/>
          <p:nvPr/>
        </p:nvSpPr>
        <p:spPr>
          <a:xfrm>
            <a:off x="1105381" y="1553900"/>
            <a:ext cx="3954683" cy="472633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Grantee-authorized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BDEF795-FD7D-40DD-A685-6CF1A1486456}"/>
              </a:ext>
            </a:extLst>
          </p:cNvPr>
          <p:cNvSpPr/>
          <p:nvPr/>
        </p:nvSpPr>
        <p:spPr>
          <a:xfrm>
            <a:off x="6699811" y="1553899"/>
            <a:ext cx="3954683" cy="472633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Sponsor-approved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Graphic 8">
            <a:extLst>
              <a:ext uri="{FF2B5EF4-FFF2-40B4-BE49-F238E27FC236}">
                <a16:creationId xmlns:a16="http://schemas.microsoft.com/office/drawing/2014/main" id="{CBB3EF87-4440-4A90-9DBF-CB075B6DF4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0" y="1272651"/>
            <a:ext cx="12192001" cy="7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43971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9AB916-C0C1-44F9-BDA6-754408155C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255" y="133110"/>
            <a:ext cx="11925661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Submission Process – 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PI Change in Prior Approval Module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AF7796E0-F6C1-4F30-B239-88C7A4F085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786960"/>
            <a:ext cx="9725366" cy="4428668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>
            <a:off x="166255" y="2923309"/>
            <a:ext cx="1427018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8">
            <a:extLst>
              <a:ext uri="{FF2B5EF4-FFF2-40B4-BE49-F238E27FC236}">
                <a16:creationId xmlns:a16="http://schemas.microsoft.com/office/drawing/2014/main" id="{CBB3EF87-4440-4A90-9DBF-CB075B6DF4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0" y="1272651"/>
            <a:ext cx="12192001" cy="7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46240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4406"/>
          <a:stretch/>
        </p:blipFill>
        <p:spPr>
          <a:xfrm>
            <a:off x="1948542" y="1821318"/>
            <a:ext cx="7156268" cy="4344352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 flipH="1">
            <a:off x="5777345" y="1593273"/>
            <a:ext cx="13855" cy="10668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1">
            <a:extLst>
              <a:ext uri="{FF2B5EF4-FFF2-40B4-BE49-F238E27FC236}">
                <a16:creationId xmlns:a16="http://schemas.microsoft.com/office/drawing/2014/main" id="{5B9AB916-C0C1-44F9-BDA6-754408155C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255" y="133110"/>
            <a:ext cx="11925661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Submission Process – 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PI Change in Prior Approval Module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CBB3EF87-4440-4A90-9DBF-CB075B6DF4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0" y="1272651"/>
            <a:ext cx="12192001" cy="7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11211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925584"/>
            <a:ext cx="10515600" cy="4189519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>
            <a:off x="976746" y="4876800"/>
            <a:ext cx="1170709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Graphic 8">
            <a:extLst>
              <a:ext uri="{FF2B5EF4-FFF2-40B4-BE49-F238E27FC236}">
                <a16:creationId xmlns:a16="http://schemas.microsoft.com/office/drawing/2014/main" id="{CBB3EF87-4440-4A90-9DBF-CB075B6DF4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0" y="1272651"/>
            <a:ext cx="12192001" cy="7905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5B9AB916-C0C1-44F9-BDA6-754408155C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255" y="105814"/>
            <a:ext cx="11925661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Submission Process – 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PI Change in Prior Approval Module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466367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559"/>
          <a:stretch/>
        </p:blipFill>
        <p:spPr>
          <a:xfrm>
            <a:off x="1711234" y="1825625"/>
            <a:ext cx="8317931" cy="4326981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>
            <a:off x="415636" y="3380509"/>
            <a:ext cx="1136073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415636" y="5597236"/>
            <a:ext cx="1136073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H="1" flipV="1">
            <a:off x="10029165" y="6152606"/>
            <a:ext cx="763526" cy="30361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1">
            <a:extLst>
              <a:ext uri="{FF2B5EF4-FFF2-40B4-BE49-F238E27FC236}">
                <a16:creationId xmlns:a16="http://schemas.microsoft.com/office/drawing/2014/main" id="{5B9AB916-C0C1-44F9-BDA6-754408155C62}"/>
              </a:ext>
            </a:extLst>
          </p:cNvPr>
          <p:cNvSpPr txBox="1">
            <a:spLocks/>
          </p:cNvSpPr>
          <p:nvPr/>
        </p:nvSpPr>
        <p:spPr>
          <a:xfrm>
            <a:off x="166255" y="133110"/>
            <a:ext cx="1192566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Submission Process – PI Change in Prior Approval Module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Graphic 8">
            <a:extLst>
              <a:ext uri="{FF2B5EF4-FFF2-40B4-BE49-F238E27FC236}">
                <a16:creationId xmlns:a16="http://schemas.microsoft.com/office/drawing/2014/main" id="{CBB3EF87-4440-4A90-9DBF-CB075B6DF4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0" y="1272651"/>
            <a:ext cx="12192001" cy="7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4755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4"/>
          </p:nvPr>
        </p:nvSpPr>
        <p:spPr>
          <a:xfrm>
            <a:off x="6234545" y="3447620"/>
            <a:ext cx="5271571" cy="2938419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US" dirty="0"/>
              <a:t>Section B: Accomplishments</a:t>
            </a:r>
          </a:p>
          <a:p>
            <a:r>
              <a:rPr lang="en-US" dirty="0"/>
              <a:t>B.1: Goals</a:t>
            </a:r>
          </a:p>
          <a:p>
            <a:pPr lvl="1"/>
            <a:r>
              <a:rPr lang="en-US" dirty="0"/>
              <a:t>When requesting Year 2, pull AIMS from funded application.</a:t>
            </a:r>
          </a:p>
          <a:p>
            <a:r>
              <a:rPr lang="en-US" dirty="0"/>
              <a:t>B.3: Supplements</a:t>
            </a:r>
          </a:p>
          <a:p>
            <a:pPr lvl="1"/>
            <a:r>
              <a:rPr lang="en-US" dirty="0"/>
              <a:t>Must complete all fields to save.</a:t>
            </a:r>
          </a:p>
          <a:p>
            <a:pPr lvl="1"/>
            <a:r>
              <a:rPr lang="en-US" dirty="0"/>
              <a:t>If diversity supplement, the individual should also be included in the personnel table (Section D).</a:t>
            </a:r>
          </a:p>
          <a:p>
            <a:r>
              <a:rPr lang="en-US" dirty="0"/>
              <a:t>B.4: Training</a:t>
            </a:r>
          </a:p>
          <a:p>
            <a:pPr lvl="1"/>
            <a:r>
              <a:rPr lang="en-US" dirty="0"/>
              <a:t>Required if listing any of the following in the personnel table (Section D):</a:t>
            </a:r>
          </a:p>
          <a:p>
            <a:pPr lvl="2"/>
            <a:r>
              <a:rPr lang="en-US" dirty="0"/>
              <a:t>Undergraduates</a:t>
            </a:r>
          </a:p>
          <a:p>
            <a:pPr lvl="2"/>
            <a:r>
              <a:rPr lang="en-US" dirty="0"/>
              <a:t>Graduate students</a:t>
            </a:r>
          </a:p>
          <a:p>
            <a:pPr lvl="2"/>
            <a:r>
              <a:rPr lang="en-US" dirty="0"/>
              <a:t>Post-doctoral </a:t>
            </a:r>
            <a:r>
              <a:rPr lang="en-US" dirty="0" smtClean="0"/>
              <a:t>students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5"/>
          </p:nvPr>
        </p:nvSpPr>
        <p:spPr>
          <a:xfrm>
            <a:off x="685884" y="3447620"/>
            <a:ext cx="5271571" cy="2938419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dirty="0"/>
              <a:t>Section A: Cover Page</a:t>
            </a:r>
          </a:p>
          <a:p>
            <a:r>
              <a:rPr lang="en-US" dirty="0"/>
              <a:t>Project Title: Ensure congruency among the RPPR, the NOA, and the institutional record.</a:t>
            </a:r>
          </a:p>
          <a:p>
            <a:r>
              <a:rPr lang="en-US" dirty="0"/>
              <a:t>Administrative and Signing Officials: Ensure they are correct for your institution.</a:t>
            </a:r>
          </a:p>
          <a:p>
            <a:r>
              <a:rPr lang="en-US" dirty="0"/>
              <a:t>Reporting Period: Ensure the data your investigators are providing are for this period only!</a:t>
            </a:r>
          </a:p>
          <a:p>
            <a:pPr lvl="1"/>
            <a:r>
              <a:rPr lang="en-US" dirty="0"/>
              <a:t>NCEs – All but the personnel table (Section D) should reflect the full period.</a:t>
            </a:r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sz="quarter" idx="1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85" y="1748707"/>
            <a:ext cx="5271570" cy="1541500"/>
          </a:xfrm>
        </p:spPr>
      </p:pic>
      <p:pic>
        <p:nvPicPr>
          <p:cNvPr id="8" name="Picture Placeholder 7"/>
          <p:cNvPicPr>
            <a:picLocks noGrp="1" noChangeAspect="1"/>
          </p:cNvPicPr>
          <p:nvPr>
            <p:ph type="pic" sz="quarter" idx="17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4545" y="1748707"/>
            <a:ext cx="5271571" cy="1541500"/>
          </a:xfrm>
        </p:spPr>
      </p:pic>
    </p:spTree>
    <p:extLst>
      <p:ext uri="{BB962C8B-B14F-4D97-AF65-F5344CB8AC3E}">
        <p14:creationId xmlns:p14="http://schemas.microsoft.com/office/powerpoint/2010/main" val="1102653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4"/>
          </p:nvPr>
        </p:nvSpPr>
        <p:spPr>
          <a:xfrm>
            <a:off x="7690125" y="4744193"/>
            <a:ext cx="5663455" cy="2113807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/>
              <a:t>Questions?</a:t>
            </a:r>
          </a:p>
          <a:p>
            <a:pPr marL="0" indent="0">
              <a:buNone/>
            </a:pPr>
            <a:endParaRPr lang="en-US" b="1" dirty="0"/>
          </a:p>
        </p:txBody>
      </p:sp>
      <p:pic>
        <p:nvPicPr>
          <p:cNvPr id="5" name="Picture 4" descr="Ευχαριστούμε για την αγορά σας ⋆ Epixeirein | Σύμβουλοι ...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0635" y="1813227"/>
            <a:ext cx="2781153" cy="2520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76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Still going…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4"/>
          </p:nvPr>
        </p:nvSpPr>
        <p:spPr>
          <a:xfrm>
            <a:off x="6234545" y="3447620"/>
            <a:ext cx="5271571" cy="2938419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dirty="0"/>
              <a:t>Section D.1: Participants Table</a:t>
            </a:r>
          </a:p>
          <a:p>
            <a:r>
              <a:rPr lang="en-US" dirty="0"/>
              <a:t>Individuals must be reported ONLY if at least one complete person month of effort was provided.</a:t>
            </a:r>
          </a:p>
          <a:p>
            <a:pPr lvl="1"/>
            <a:r>
              <a:rPr lang="en-US" dirty="0"/>
              <a:t>Effort listed in whole months</a:t>
            </a:r>
          </a:p>
          <a:p>
            <a:pPr lvl="1"/>
            <a:r>
              <a:rPr lang="en-US" dirty="0"/>
              <a:t>Funding source of effort is irrelevant</a:t>
            </a:r>
          </a:p>
          <a:p>
            <a:r>
              <a:rPr lang="en-US" dirty="0" err="1"/>
              <a:t>eRA</a:t>
            </a:r>
            <a:r>
              <a:rPr lang="en-US" dirty="0"/>
              <a:t> Commons accounts are required for all students</a:t>
            </a:r>
          </a:p>
          <a:p>
            <a:pPr lvl="1"/>
            <a:r>
              <a:rPr lang="en-US" dirty="0"/>
              <a:t>Undergraduates</a:t>
            </a:r>
          </a:p>
          <a:p>
            <a:pPr lvl="1"/>
            <a:r>
              <a:rPr lang="en-US" dirty="0"/>
              <a:t>Graduate Students</a:t>
            </a:r>
          </a:p>
          <a:p>
            <a:pPr lvl="1"/>
            <a:r>
              <a:rPr lang="en-US" dirty="0"/>
              <a:t>Post-doctoral </a:t>
            </a:r>
            <a:r>
              <a:rPr lang="en-US" dirty="0" smtClean="0"/>
              <a:t>Researchers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5"/>
          </p:nvPr>
        </p:nvSpPr>
        <p:spPr>
          <a:xfrm>
            <a:off x="685884" y="3447620"/>
            <a:ext cx="5271571" cy="2938419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dirty="0"/>
              <a:t>Section C: Products</a:t>
            </a:r>
          </a:p>
          <a:p>
            <a:pPr marL="0" indent="0">
              <a:buNone/>
            </a:pPr>
            <a:r>
              <a:rPr lang="en-US" dirty="0"/>
              <a:t>C.1: Publications </a:t>
            </a:r>
          </a:p>
          <a:p>
            <a:r>
              <a:rPr lang="en-US" dirty="0"/>
              <a:t>Must be Reported if:</a:t>
            </a:r>
          </a:p>
          <a:p>
            <a:pPr lvl="1"/>
            <a:r>
              <a:rPr lang="en-US" dirty="0"/>
              <a:t>Directly resulting from the funds provided in this award</a:t>
            </a:r>
          </a:p>
          <a:p>
            <a:pPr lvl="1"/>
            <a:r>
              <a:rPr lang="en-US" dirty="0"/>
              <a:t>Accepted for publication during the reporting period</a:t>
            </a:r>
          </a:p>
          <a:p>
            <a:r>
              <a:rPr lang="en-US" dirty="0"/>
              <a:t>Must be compliant with the NIH Public Access Policy</a:t>
            </a:r>
          </a:p>
          <a:p>
            <a:pPr lvl="1"/>
            <a:r>
              <a:rPr lang="en-US" dirty="0"/>
              <a:t>May take up to eight weeks</a:t>
            </a:r>
          </a:p>
          <a:p>
            <a:r>
              <a:rPr lang="en-US" dirty="0"/>
              <a:t>Must be linked to the RPPR through the PI’s </a:t>
            </a:r>
            <a:r>
              <a:rPr lang="en-US" dirty="0" err="1"/>
              <a:t>MyNHLBI</a:t>
            </a:r>
            <a:r>
              <a:rPr lang="en-US" dirty="0"/>
              <a:t> </a:t>
            </a:r>
            <a:r>
              <a:rPr lang="en-US" dirty="0" smtClean="0"/>
              <a:t>bibliography</a:t>
            </a:r>
            <a:endParaRPr lang="en-US" dirty="0"/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sz="quarter" idx="1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36" b="22036"/>
          <a:stretch>
            <a:fillRect/>
          </a:stretch>
        </p:blipFill>
        <p:spPr>
          <a:xfrm>
            <a:off x="685800" y="1748707"/>
            <a:ext cx="5271571" cy="1541500"/>
          </a:xfrm>
        </p:spPr>
      </p:pic>
      <p:pic>
        <p:nvPicPr>
          <p:cNvPr id="8" name="Picture Placeholder 7"/>
          <p:cNvPicPr>
            <a:picLocks noGrp="1" noChangeAspect="1"/>
          </p:cNvPicPr>
          <p:nvPr>
            <p:ph type="pic" sz="quarter" idx="17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27" b="17427"/>
          <a:stretch>
            <a:fillRect/>
          </a:stretch>
        </p:blipFill>
        <p:spPr>
          <a:xfrm>
            <a:off x="6234545" y="1748707"/>
            <a:ext cx="5271571" cy="1541500"/>
          </a:xfrm>
        </p:spPr>
      </p:pic>
    </p:spTree>
    <p:extLst>
      <p:ext uri="{BB962C8B-B14F-4D97-AF65-F5344CB8AC3E}">
        <p14:creationId xmlns:p14="http://schemas.microsoft.com/office/powerpoint/2010/main" val="4276035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Keep going…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4"/>
          </p:nvPr>
        </p:nvSpPr>
        <p:spPr>
          <a:xfrm>
            <a:off x="6234545" y="3447620"/>
            <a:ext cx="5271571" cy="293841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Section F: Changes</a:t>
            </a:r>
          </a:p>
          <a:p>
            <a:r>
              <a:rPr lang="en-US" dirty="0"/>
              <a:t>F.2: Actual or anticipated delays</a:t>
            </a:r>
          </a:p>
          <a:p>
            <a:pPr lvl="1"/>
            <a:r>
              <a:rPr lang="en-US" dirty="0"/>
              <a:t>Reserved for significant challenges that affect the accomplishment of the project’s Aims.</a:t>
            </a:r>
          </a:p>
          <a:p>
            <a:pPr lvl="1"/>
            <a:r>
              <a:rPr lang="en-US" dirty="0"/>
              <a:t>Consider including if carryforward balance (Section G.10) is greater than 25%.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5"/>
          </p:nvPr>
        </p:nvSpPr>
        <p:spPr>
          <a:xfrm>
            <a:off x="685884" y="3447620"/>
            <a:ext cx="5271571" cy="2938419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dirty="0"/>
              <a:t>Section D.2: Participants </a:t>
            </a:r>
            <a:r>
              <a:rPr lang="en-US" dirty="0" err="1"/>
              <a:t>Con’t</a:t>
            </a:r>
            <a:endParaRPr lang="en-US" dirty="0"/>
          </a:p>
          <a:p>
            <a:r>
              <a:rPr lang="en-US" dirty="0"/>
              <a:t>Change in S/K Personnel Effort</a:t>
            </a:r>
          </a:p>
          <a:p>
            <a:pPr lvl="1"/>
            <a:r>
              <a:rPr lang="en-US" dirty="0"/>
              <a:t>Only applies to S/K P listed on the NOA</a:t>
            </a:r>
          </a:p>
          <a:p>
            <a:pPr lvl="1"/>
            <a:r>
              <a:rPr lang="en-US" dirty="0"/>
              <a:t>Only applies if effort is decreasing more than 25% of the originally listed effort</a:t>
            </a:r>
          </a:p>
          <a:p>
            <a:r>
              <a:rPr lang="en-US" dirty="0"/>
              <a:t>Changes in Other Support</a:t>
            </a:r>
          </a:p>
          <a:p>
            <a:pPr lvl="1"/>
            <a:r>
              <a:rPr lang="en-US" dirty="0" smtClean="0"/>
              <a:t>Applies to all PI-designated S/K P</a:t>
            </a:r>
          </a:p>
          <a:p>
            <a:pPr lvl="1"/>
            <a:r>
              <a:rPr lang="en-US" dirty="0" smtClean="0"/>
              <a:t>Only </a:t>
            </a:r>
            <a:r>
              <a:rPr lang="en-US" dirty="0"/>
              <a:t>applies to support awarded or closed out during the reporting period</a:t>
            </a:r>
          </a:p>
          <a:p>
            <a:pPr lvl="1"/>
            <a:r>
              <a:rPr lang="en-US" dirty="0"/>
              <a:t>Excludes pending</a:t>
            </a:r>
          </a:p>
          <a:p>
            <a:pPr lvl="1"/>
            <a:r>
              <a:rPr lang="en-US" dirty="0"/>
              <a:t>Must note application under review</a:t>
            </a:r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sz="quarter" idx="16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612" y="1296093"/>
            <a:ext cx="1994114" cy="1994114"/>
          </a:xfrm>
        </p:spPr>
      </p:pic>
      <p:pic>
        <p:nvPicPr>
          <p:cNvPr id="8" name="Picture Placeholder 7"/>
          <p:cNvPicPr>
            <a:picLocks noGrp="1" noChangeAspect="1"/>
          </p:cNvPicPr>
          <p:nvPr>
            <p:ph type="pic" sz="quarter" idx="17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9542" y="1748707"/>
            <a:ext cx="3201576" cy="1541500"/>
          </a:xfrm>
        </p:spPr>
      </p:pic>
    </p:spTree>
    <p:extLst>
      <p:ext uri="{BB962C8B-B14F-4D97-AF65-F5344CB8AC3E}">
        <p14:creationId xmlns:p14="http://schemas.microsoft.com/office/powerpoint/2010/main" val="508439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It’s a long way…</a:t>
            </a: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94" r="3678"/>
          <a:stretch/>
        </p:blipFill>
        <p:spPr/>
      </p:pic>
      <p:sp>
        <p:nvSpPr>
          <p:cNvPr id="4" name="Content Placeholder 3"/>
          <p:cNvSpPr>
            <a:spLocks noGrp="1"/>
          </p:cNvSpPr>
          <p:nvPr>
            <p:ph sz="quarter" idx="12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Section G: Special Reporting Requirements</a:t>
            </a:r>
          </a:p>
          <a:p>
            <a:r>
              <a:rPr lang="en-US" dirty="0"/>
              <a:t>Re-check NOA and FOA.</a:t>
            </a:r>
          </a:p>
          <a:p>
            <a:r>
              <a:rPr lang="en-US" dirty="0"/>
              <a:t>For diversity supplements, some I/Cs require a </a:t>
            </a:r>
            <a:r>
              <a:rPr lang="en-US" dirty="0" err="1"/>
              <a:t>CareerTrac</a:t>
            </a:r>
            <a:r>
              <a:rPr lang="en-US" dirty="0"/>
              <a:t> </a:t>
            </a:r>
            <a:r>
              <a:rPr lang="en-US" dirty="0" smtClean="0"/>
              <a:t>Report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8250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Section G: Special Reporting </a:t>
            </a:r>
            <a:r>
              <a:rPr lang="en-US" dirty="0" smtClean="0"/>
              <a:t>Requirements</a:t>
            </a:r>
            <a:br>
              <a:rPr lang="en-US" dirty="0" smtClean="0"/>
            </a:br>
            <a:r>
              <a:rPr lang="en-US" dirty="0" smtClean="0"/>
              <a:t>HUMAN SUBJECTS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2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 smtClean="0"/>
              <a:t>Reporting </a:t>
            </a:r>
            <a:r>
              <a:rPr lang="en-US" dirty="0"/>
              <a:t>now housed in ASSIST!</a:t>
            </a:r>
          </a:p>
          <a:p>
            <a:r>
              <a:rPr lang="en-US" dirty="0"/>
              <a:t>If requesting Year 3 or later, the ASSIST Post-Submission HSCT form will need to be updated to “Work in Progress” to </a:t>
            </a:r>
            <a:r>
              <a:rPr lang="en-US" dirty="0" smtClean="0"/>
              <a:t>edit.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smtClean="0"/>
              <a:t>Clinical Trials Are Special</a:t>
            </a:r>
          </a:p>
          <a:p>
            <a:r>
              <a:rPr lang="en-US" dirty="0" smtClean="0"/>
              <a:t>RPPRs now include an additional % enrollment timeline that must be completed.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smtClean="0"/>
              <a:t>Errors/Warnings are Persistent</a:t>
            </a:r>
          </a:p>
          <a:p>
            <a:r>
              <a:rPr lang="en-US" dirty="0" smtClean="0"/>
              <a:t>Will not clear in </a:t>
            </a:r>
            <a:r>
              <a:rPr lang="en-US" dirty="0" err="1" smtClean="0"/>
              <a:t>eRA</a:t>
            </a:r>
            <a:r>
              <a:rPr lang="en-US" dirty="0" smtClean="0"/>
              <a:t> Commons until the HSCT post-submission form is submitted in ASSIST.</a:t>
            </a:r>
            <a:endParaRPr lang="en-US" dirty="0"/>
          </a:p>
        </p:txBody>
      </p:sp>
      <p:pic>
        <p:nvPicPr>
          <p:cNvPr id="9" name="Picture Placeholder 8"/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32" b="9332"/>
          <a:stretch>
            <a:fillRect/>
          </a:stretch>
        </p:blipFill>
        <p:spPr/>
      </p:pic>
      <p:pic>
        <p:nvPicPr>
          <p:cNvPr id="10" name="Picture Placeholder 9"/>
          <p:cNvPicPr>
            <a:picLocks noGrp="1" noChangeAspect="1"/>
          </p:cNvPicPr>
          <p:nvPr>
            <p:ph type="pic" sz="quarter" idx="16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83" b="5483"/>
          <a:stretch>
            <a:fillRect/>
          </a:stretch>
        </p:blipFill>
        <p:spPr/>
      </p:pic>
      <p:pic>
        <p:nvPicPr>
          <p:cNvPr id="11" name="Picture Placeholder 10"/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9" r="-79"/>
          <a:stretch/>
        </p:blipFill>
        <p:spPr/>
      </p:pic>
    </p:spTree>
    <p:extLst>
      <p:ext uri="{BB962C8B-B14F-4D97-AF65-F5344CB8AC3E}">
        <p14:creationId xmlns:p14="http://schemas.microsoft.com/office/powerpoint/2010/main" val="3692814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Custom 1">
      <a:dk1>
        <a:srgbClr val="000000"/>
      </a:dk1>
      <a:lt1>
        <a:srgbClr val="FFFFFF"/>
      </a:lt1>
      <a:dk2>
        <a:srgbClr val="575757"/>
      </a:dk2>
      <a:lt2>
        <a:srgbClr val="F2F2F2"/>
      </a:lt2>
      <a:accent1>
        <a:srgbClr val="FFC627"/>
      </a:accent1>
      <a:accent2>
        <a:srgbClr val="AB0521"/>
      </a:accent2>
      <a:accent3>
        <a:srgbClr val="003366"/>
      </a:accent3>
      <a:accent4>
        <a:srgbClr val="B262A8"/>
      </a:accent4>
      <a:accent5>
        <a:srgbClr val="E08948"/>
      </a:accent5>
      <a:accent6>
        <a:srgbClr val="59AF3B"/>
      </a:accent6>
      <a:hlink>
        <a:srgbClr val="0563C1"/>
      </a:hlink>
      <a:folHlink>
        <a:srgbClr val="954F72"/>
      </a:folHlink>
    </a:clrScheme>
    <a:fontScheme name="TURAC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URAC_SlideTemplate.pptx" id="{25861C7D-449E-411B-984C-49EED82A7A56}" vid="{E0F4F388-87F4-47C3-A134-47A049768276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3215</TotalTime>
  <Words>2640</Words>
  <Application>Microsoft Office PowerPoint</Application>
  <PresentationFormat>Widescreen</PresentationFormat>
  <Paragraphs>319</Paragraphs>
  <Slides>50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50</vt:i4>
      </vt:variant>
    </vt:vector>
  </HeadingPairs>
  <TitlesOfParts>
    <vt:vector size="57" baseType="lpstr">
      <vt:lpstr>Arial</vt:lpstr>
      <vt:lpstr>Calibri</vt:lpstr>
      <vt:lpstr>Calibri Light</vt:lpstr>
      <vt:lpstr>Segoe UI</vt:lpstr>
      <vt:lpstr>Times New Roman</vt:lpstr>
      <vt:lpstr>office theme</vt:lpstr>
      <vt:lpstr>1_Office Theme</vt:lpstr>
      <vt:lpstr>PowerPoint Presentation</vt:lpstr>
      <vt:lpstr>Research Project Performance Reports (RPPRs)</vt:lpstr>
      <vt:lpstr>Ready…</vt:lpstr>
      <vt:lpstr>Get set…</vt:lpstr>
      <vt:lpstr>Go!</vt:lpstr>
      <vt:lpstr>Still going…</vt:lpstr>
      <vt:lpstr>Keep going…</vt:lpstr>
      <vt:lpstr>It’s a long way…</vt:lpstr>
      <vt:lpstr>Section G: Special Reporting Requirements HUMAN SUBJECTS</vt:lpstr>
      <vt:lpstr>Section G: ESTIMATED UNOBLIGATED BALANCE</vt:lpstr>
      <vt:lpstr>Section G: Estimated Unobligated Balance When the answer is YES</vt:lpstr>
      <vt:lpstr>Almost there…</vt:lpstr>
      <vt:lpstr>Finished!</vt:lpstr>
      <vt:lpstr>Prior Approval Requests for NIH Awards</vt:lpstr>
      <vt:lpstr>Outline</vt:lpstr>
      <vt:lpstr>                               Resources </vt:lpstr>
      <vt:lpstr>Common Post-Award Change Requests</vt:lpstr>
      <vt:lpstr>First No-Cost Extensions (NCEs)</vt:lpstr>
      <vt:lpstr>Subsequent No-Cost Extensions (NCEs)</vt:lpstr>
      <vt:lpstr>Preparing &amp; Submitting NCE Requests </vt:lpstr>
      <vt:lpstr>Preparing &amp; Submitting NCE Requests</vt:lpstr>
      <vt:lpstr>Submission Process – NCEs in Status Module</vt:lpstr>
      <vt:lpstr>Submission Process – NCEs in Status Module</vt:lpstr>
      <vt:lpstr>Submission Process – NCEs in Status Module</vt:lpstr>
      <vt:lpstr>Submission Process – NCEs in Status Module</vt:lpstr>
      <vt:lpstr>Submission Process – NCEs in Status Module</vt:lpstr>
      <vt:lpstr>Submission Process – NCEs in Status Module</vt:lpstr>
      <vt:lpstr>Submission Process – NCEs in Prior Approval Module</vt:lpstr>
      <vt:lpstr>Submission Process – NCEs in Prior Approval Module</vt:lpstr>
      <vt:lpstr>Submission Process – NCEs in Prior Approval Module</vt:lpstr>
      <vt:lpstr>Submission Process – NCEs in Prior Approval Module</vt:lpstr>
      <vt:lpstr>Submission Process – NCEs in Prior Approval Module</vt:lpstr>
      <vt:lpstr>PowerPoint Presentation</vt:lpstr>
      <vt:lpstr>PowerPoint Presentation</vt:lpstr>
      <vt:lpstr>Carryover of an Unobligated Balance</vt:lpstr>
      <vt:lpstr>Preparing &amp; Submitting Carryover Requests </vt:lpstr>
      <vt:lpstr>Preparing &amp; Submitting Carryover Requests</vt:lpstr>
      <vt:lpstr>Submission Process – Carryover Request in Prior Approval Module</vt:lpstr>
      <vt:lpstr>Submission Process – Carryover Request in Prior Approval Module</vt:lpstr>
      <vt:lpstr>Submission Process – Carryover Request in Prior Approval Module</vt:lpstr>
      <vt:lpstr>Submission Process – Carryover Request in Prior Approval Module</vt:lpstr>
      <vt:lpstr>Submission Process – Carryover Request in Prior Approval Module</vt:lpstr>
      <vt:lpstr>Change of PD/PI</vt:lpstr>
      <vt:lpstr>Preparing &amp; Submitting PI Change Requests </vt:lpstr>
      <vt:lpstr>Preparing &amp; Submitting PI Change Requests</vt:lpstr>
      <vt:lpstr>Submission Process – PI Change in Prior Approval Module</vt:lpstr>
      <vt:lpstr>Submission Process – PI Change in Prior Approval Module</vt:lpstr>
      <vt:lpstr>Submission Process – PI Change in Prior Approval Module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Mirna Mun</cp:lastModifiedBy>
  <cp:revision>228</cp:revision>
  <dcterms:created xsi:type="dcterms:W3CDTF">2021-02-09T05:04:44Z</dcterms:created>
  <dcterms:modified xsi:type="dcterms:W3CDTF">2021-03-23T06:47:27Z</dcterms:modified>
</cp:coreProperties>
</file>