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4.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5.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1" r:id="rId2"/>
    <p:sldMasterId id="2147483679" r:id="rId3"/>
    <p:sldMasterId id="2147483691" r:id="rId4"/>
    <p:sldMasterId id="2147483709" r:id="rId5"/>
    <p:sldMasterId id="2147483721" r:id="rId6"/>
  </p:sldMasterIdLst>
  <p:notesMasterIdLst>
    <p:notesMasterId r:id="rId30"/>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3" roundtripDataSignature="AMtx7mjZwuZ1LZUWedaSMGLBO2RnEpcvV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1731" autoAdjust="0"/>
  </p:normalViewPr>
  <p:slideViewPr>
    <p:cSldViewPr snapToGrid="0">
      <p:cViewPr varScale="1">
        <p:scale>
          <a:sx n="62" d="100"/>
          <a:sy n="62" d="100"/>
        </p:scale>
        <p:origin x="1459"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customschemas.google.com/relationships/presentationmetadata" Target="metadata"/><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notesMaster" Target="notesMasters/notesMaster1.xml"/><Relationship Id="rId35" Type="http://schemas.openxmlformats.org/officeDocument/2006/relationships/viewProps" Target="viewProps.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2" name="Google Shape;442;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April</a:t>
            </a: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7"/>
        <p:cNvGrpSpPr/>
        <p:nvPr/>
      </p:nvGrpSpPr>
      <p:grpSpPr>
        <a:xfrm>
          <a:off x="0" y="0"/>
          <a:ext cx="0" cy="0"/>
          <a:chOff x="0" y="0"/>
          <a:chExt cx="0" cy="0"/>
        </a:xfrm>
      </p:grpSpPr>
      <p:sp>
        <p:nvSpPr>
          <p:cNvPr id="618" name="Google Shape;618;gc105c6bdcb_0_6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19" name="Google Shape;619;gc105c6bdcb_0_6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1000" b="1" i="1" dirty="0">
                <a:latin typeface="Arial"/>
                <a:ea typeface="Arial"/>
                <a:cs typeface="Arial"/>
                <a:sym typeface="Arial"/>
              </a:rPr>
              <a:t>Sarah</a:t>
            </a:r>
          </a:p>
          <a:p>
            <a:pPr marL="0" lvl="0" indent="0" algn="l" rtl="0">
              <a:lnSpc>
                <a:spcPct val="115000"/>
              </a:lnSpc>
              <a:spcBef>
                <a:spcPts val="0"/>
              </a:spcBef>
              <a:spcAft>
                <a:spcPts val="0"/>
              </a:spcAft>
              <a:buNone/>
            </a:pPr>
            <a:endParaRPr lang="en-US" sz="1000" b="1" i="1" dirty="0">
              <a:latin typeface="Arial"/>
              <a:ea typeface="Arial"/>
              <a:cs typeface="Arial"/>
              <a:sym typeface="Arial"/>
            </a:endParaRPr>
          </a:p>
          <a:p>
            <a:pPr marL="0" lvl="0" indent="0" algn="l" rtl="0">
              <a:lnSpc>
                <a:spcPct val="115000"/>
              </a:lnSpc>
              <a:spcBef>
                <a:spcPts val="0"/>
              </a:spcBef>
              <a:spcAft>
                <a:spcPts val="0"/>
              </a:spcAft>
              <a:buNone/>
            </a:pPr>
            <a:endParaRPr sz="1100" dirty="0">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3"/>
        <p:cNvGrpSpPr/>
        <p:nvPr/>
      </p:nvGrpSpPr>
      <p:grpSpPr>
        <a:xfrm>
          <a:off x="0" y="0"/>
          <a:ext cx="0" cy="0"/>
          <a:chOff x="0" y="0"/>
          <a:chExt cx="0" cy="0"/>
        </a:xfrm>
      </p:grpSpPr>
      <p:sp>
        <p:nvSpPr>
          <p:cNvPr id="624" name="Google Shape;624;gc105c6bdcb_0_6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25" name="Google Shape;625;gc105c6bdcb_0_6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1000">
                <a:latin typeface="Arial"/>
                <a:ea typeface="Arial"/>
                <a:cs typeface="Arial"/>
                <a:sym typeface="Arial"/>
              </a:rPr>
              <a:t>Lisa </a:t>
            </a:r>
            <a:endParaRPr sz="1100">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9"/>
        <p:cNvGrpSpPr/>
        <p:nvPr/>
      </p:nvGrpSpPr>
      <p:grpSpPr>
        <a:xfrm>
          <a:off x="0" y="0"/>
          <a:ext cx="0" cy="0"/>
          <a:chOff x="0" y="0"/>
          <a:chExt cx="0" cy="0"/>
        </a:xfrm>
      </p:grpSpPr>
      <p:sp>
        <p:nvSpPr>
          <p:cNvPr id="630" name="Google Shape;630;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31" name="Google Shape;631;p11: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100"/>
              <a:buFont typeface="Arial"/>
              <a:buNone/>
            </a:pPr>
            <a:r>
              <a:rPr lang="en-US" sz="1100" dirty="0">
                <a:latin typeface="Arial"/>
                <a:ea typeface="Arial"/>
                <a:cs typeface="Arial"/>
                <a:sym typeface="Arial"/>
              </a:rPr>
              <a:t>Sarah </a:t>
            </a:r>
            <a:endParaRPr sz="11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5"/>
        <p:cNvGrpSpPr/>
        <p:nvPr/>
      </p:nvGrpSpPr>
      <p:grpSpPr>
        <a:xfrm>
          <a:off x="0" y="0"/>
          <a:ext cx="0" cy="0"/>
          <a:chOff x="0" y="0"/>
          <a:chExt cx="0" cy="0"/>
        </a:xfrm>
      </p:grpSpPr>
      <p:sp>
        <p:nvSpPr>
          <p:cNvPr id="636" name="Google Shape;636;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37" name="Google Shape;637;p12: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100"/>
              <a:buFont typeface="Arial"/>
              <a:buNone/>
            </a:pPr>
            <a:r>
              <a:rPr lang="en-US" sz="1100" b="0" i="0" u="none" strike="noStrike" cap="none" dirty="0">
                <a:solidFill>
                  <a:schemeClr val="dk1"/>
                </a:solidFill>
                <a:latin typeface="Arial"/>
                <a:ea typeface="Arial"/>
                <a:cs typeface="Arial"/>
                <a:sym typeface="Arial"/>
              </a:rPr>
              <a:t>Lisa</a:t>
            </a:r>
            <a:endParaRPr sz="11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1"/>
        <p:cNvGrpSpPr/>
        <p:nvPr/>
      </p:nvGrpSpPr>
      <p:grpSpPr>
        <a:xfrm>
          <a:off x="0" y="0"/>
          <a:ext cx="0" cy="0"/>
          <a:chOff x="0" y="0"/>
          <a:chExt cx="0" cy="0"/>
        </a:xfrm>
      </p:grpSpPr>
      <p:sp>
        <p:nvSpPr>
          <p:cNvPr id="642" name="Google Shape;642;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43" name="Google Shape;643;p13: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867"/>
              <a:buFont typeface="Arial"/>
              <a:buNone/>
            </a:pPr>
            <a:r>
              <a:rPr lang="en-US" sz="1000" dirty="0">
                <a:solidFill>
                  <a:srgbClr val="000000"/>
                </a:solidFill>
                <a:latin typeface="Arial"/>
                <a:ea typeface="Arial"/>
                <a:cs typeface="Arial"/>
                <a:sym typeface="Arial"/>
              </a:rPr>
              <a:t>Sarah</a:t>
            </a:r>
            <a:endParaRPr sz="1000" b="0" i="0" u="none" strike="noStrike" cap="none" dirty="0">
              <a:solidFill>
                <a:srgbClr val="000000"/>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7"/>
        <p:cNvGrpSpPr/>
        <p:nvPr/>
      </p:nvGrpSpPr>
      <p:grpSpPr>
        <a:xfrm>
          <a:off x="0" y="0"/>
          <a:ext cx="0" cy="0"/>
          <a:chOff x="0" y="0"/>
          <a:chExt cx="0" cy="0"/>
        </a:xfrm>
      </p:grpSpPr>
      <p:sp>
        <p:nvSpPr>
          <p:cNvPr id="648" name="Google Shape;648;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9" name="Google Shape;649;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Lisa </a:t>
            </a:r>
            <a:br>
              <a:rPr lang="en-US" dirty="0"/>
            </a:br>
            <a:endParaRPr dirty="0"/>
          </a:p>
        </p:txBody>
      </p:sp>
      <p:sp>
        <p:nvSpPr>
          <p:cNvPr id="650" name="Google Shape;650;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3"/>
        <p:cNvGrpSpPr/>
        <p:nvPr/>
      </p:nvGrpSpPr>
      <p:grpSpPr>
        <a:xfrm>
          <a:off x="0" y="0"/>
          <a:ext cx="0" cy="0"/>
          <a:chOff x="0" y="0"/>
          <a:chExt cx="0" cy="0"/>
        </a:xfrm>
      </p:grpSpPr>
      <p:sp>
        <p:nvSpPr>
          <p:cNvPr id="684" name="Google Shape;684;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5" name="Google Shape;685;p15: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100"/>
              <a:buFont typeface="Arial"/>
              <a:buNone/>
            </a:pPr>
            <a:r>
              <a:rPr lang="en-US" sz="1100" dirty="0">
                <a:latin typeface="Arial"/>
                <a:ea typeface="Arial"/>
                <a:cs typeface="Arial"/>
                <a:sym typeface="Arial"/>
              </a:rPr>
              <a:t>Lisa</a:t>
            </a:r>
            <a:endParaRPr sz="11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9"/>
        <p:cNvGrpSpPr/>
        <p:nvPr/>
      </p:nvGrpSpPr>
      <p:grpSpPr>
        <a:xfrm>
          <a:off x="0" y="0"/>
          <a:ext cx="0" cy="0"/>
          <a:chOff x="0" y="0"/>
          <a:chExt cx="0" cy="0"/>
        </a:xfrm>
      </p:grpSpPr>
      <p:sp>
        <p:nvSpPr>
          <p:cNvPr id="690" name="Google Shape;690;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91" name="Google Shape;691;p16: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100"/>
              <a:buFont typeface="Arial"/>
              <a:buNone/>
            </a:pPr>
            <a:r>
              <a:rPr lang="en-US" sz="1100" dirty="0">
                <a:latin typeface="Arial"/>
                <a:ea typeface="Arial"/>
                <a:cs typeface="Arial"/>
                <a:sym typeface="Arial"/>
              </a:rPr>
              <a:t>Sarah</a:t>
            </a:r>
            <a:endParaRPr sz="11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6"/>
        <p:cNvGrpSpPr/>
        <p:nvPr/>
      </p:nvGrpSpPr>
      <p:grpSpPr>
        <a:xfrm>
          <a:off x="0" y="0"/>
          <a:ext cx="0" cy="0"/>
          <a:chOff x="0" y="0"/>
          <a:chExt cx="0" cy="0"/>
        </a:xfrm>
      </p:grpSpPr>
      <p:sp>
        <p:nvSpPr>
          <p:cNvPr id="697" name="Google Shape;697;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98" name="Google Shape;698;p17: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100"/>
              <a:buFont typeface="Arial"/>
              <a:buNone/>
            </a:pPr>
            <a:r>
              <a:rPr lang="en-US" sz="1100" dirty="0">
                <a:latin typeface="Arial"/>
                <a:ea typeface="Arial"/>
                <a:cs typeface="Arial"/>
                <a:sym typeface="Arial"/>
              </a:rPr>
              <a:t>Sarah (and then Lisa ) </a:t>
            </a:r>
            <a:endParaRPr sz="11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3"/>
        <p:cNvGrpSpPr/>
        <p:nvPr/>
      </p:nvGrpSpPr>
      <p:grpSpPr>
        <a:xfrm>
          <a:off x="0" y="0"/>
          <a:ext cx="0" cy="0"/>
          <a:chOff x="0" y="0"/>
          <a:chExt cx="0" cy="0"/>
        </a:xfrm>
      </p:grpSpPr>
      <p:sp>
        <p:nvSpPr>
          <p:cNvPr id="704" name="Google Shape;704;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05" name="Google Shape;705;p18: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100"/>
              <a:buFont typeface="Arial"/>
              <a:buNone/>
            </a:pPr>
            <a:r>
              <a:rPr lang="en-US" sz="1000" dirty="0">
                <a:latin typeface="Arial"/>
                <a:ea typeface="Arial"/>
                <a:cs typeface="Arial"/>
                <a:sym typeface="Arial"/>
              </a:rPr>
              <a:t>Lisa</a:t>
            </a:r>
            <a:endParaRPr sz="1000" dirty="0">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Lisa + Sarah</a:t>
            </a:r>
            <a:endParaRPr/>
          </a:p>
        </p:txBody>
      </p:sp>
      <p:sp>
        <p:nvSpPr>
          <p:cNvPr id="492" name="Google Shape;49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0"/>
        <p:cNvGrpSpPr/>
        <p:nvPr/>
      </p:nvGrpSpPr>
      <p:grpSpPr>
        <a:xfrm>
          <a:off x="0" y="0"/>
          <a:ext cx="0" cy="0"/>
          <a:chOff x="0" y="0"/>
          <a:chExt cx="0" cy="0"/>
        </a:xfrm>
      </p:grpSpPr>
      <p:sp>
        <p:nvSpPr>
          <p:cNvPr id="711" name="Google Shape;711;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12" name="Google Shape;712;p19: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100"/>
              <a:buFont typeface="Arial"/>
              <a:buNone/>
            </a:pPr>
            <a:r>
              <a:rPr lang="en-US" sz="1100" dirty="0">
                <a:latin typeface="Arial"/>
                <a:ea typeface="Arial"/>
                <a:cs typeface="Arial"/>
                <a:sym typeface="Arial"/>
              </a:rPr>
              <a:t>Sarah (+ then Lisa)</a:t>
            </a:r>
            <a:endParaRPr sz="11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7"/>
        <p:cNvGrpSpPr/>
        <p:nvPr/>
      </p:nvGrpSpPr>
      <p:grpSpPr>
        <a:xfrm>
          <a:off x="0" y="0"/>
          <a:ext cx="0" cy="0"/>
          <a:chOff x="0" y="0"/>
          <a:chExt cx="0" cy="0"/>
        </a:xfrm>
      </p:grpSpPr>
      <p:sp>
        <p:nvSpPr>
          <p:cNvPr id="718" name="Google Shape;718;gbf2c679cb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19" name="Google Shape;719;gbf2c679cb4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100"/>
              <a:buFont typeface="Arial"/>
              <a:buNone/>
            </a:pPr>
            <a:r>
              <a:rPr lang="en-US" sz="1100" dirty="0">
                <a:latin typeface="Arial"/>
                <a:ea typeface="Arial"/>
                <a:cs typeface="Arial"/>
                <a:sym typeface="Arial"/>
              </a:rPr>
              <a:t>Lisa </a:t>
            </a:r>
            <a:br>
              <a:rPr lang="en-US" sz="1100" dirty="0">
                <a:latin typeface="Arial"/>
                <a:ea typeface="Arial"/>
                <a:cs typeface="Arial"/>
                <a:sym typeface="Arial"/>
              </a:rPr>
            </a:br>
            <a:endParaRPr sz="11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5"/>
        <p:cNvGrpSpPr/>
        <p:nvPr/>
      </p:nvGrpSpPr>
      <p:grpSpPr>
        <a:xfrm>
          <a:off x="0" y="0"/>
          <a:ext cx="0" cy="0"/>
          <a:chOff x="0" y="0"/>
          <a:chExt cx="0" cy="0"/>
        </a:xfrm>
      </p:grpSpPr>
      <p:sp>
        <p:nvSpPr>
          <p:cNvPr id="726" name="Google Shape;726;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27" name="Google Shape;727;p20: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100"/>
              <a:buFont typeface="Arial"/>
              <a:buNone/>
            </a:pPr>
            <a:endParaRPr sz="11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3"/>
        <p:cNvGrpSpPr/>
        <p:nvPr/>
      </p:nvGrpSpPr>
      <p:grpSpPr>
        <a:xfrm>
          <a:off x="0" y="0"/>
          <a:ext cx="0" cy="0"/>
          <a:chOff x="0" y="0"/>
          <a:chExt cx="0" cy="0"/>
        </a:xfrm>
      </p:grpSpPr>
      <p:sp>
        <p:nvSpPr>
          <p:cNvPr id="734" name="Google Shape;734;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35" name="Google Shape;735;p21: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100"/>
              <a:buFont typeface="Arial"/>
              <a:buNone/>
            </a:pPr>
            <a:endParaRPr sz="11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9" name="Google Shape;499;p3: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100"/>
              <a:buFont typeface="Arial"/>
              <a:buNone/>
            </a:pPr>
            <a:r>
              <a:rPr lang="en-US" sz="1100">
                <a:latin typeface="Arial"/>
                <a:ea typeface="Arial"/>
                <a:cs typeface="Arial"/>
                <a:sym typeface="Arial"/>
              </a:rPr>
              <a:t>Sarah</a:t>
            </a: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06" name="Google Shape;506;p5: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2133"/>
              </a:spcBef>
              <a:spcAft>
                <a:spcPts val="0"/>
              </a:spcAft>
              <a:buNone/>
            </a:pPr>
            <a:r>
              <a:rPr lang="en-US" sz="1000" dirty="0">
                <a:solidFill>
                  <a:srgbClr val="FF0000"/>
                </a:solidFill>
                <a:latin typeface="Arial"/>
                <a:ea typeface="Arial"/>
                <a:cs typeface="Arial"/>
                <a:sym typeface="Arial"/>
              </a:rPr>
              <a:t>Sarah </a:t>
            </a:r>
            <a:endParaRPr sz="1000" dirty="0">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2" name="Google Shape;512;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Lisa</a:t>
            </a:r>
            <a:endParaRPr dirty="0"/>
          </a:p>
        </p:txBody>
      </p:sp>
      <p:sp>
        <p:nvSpPr>
          <p:cNvPr id="513" name="Google Shape;513;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4" name="Google Shape;544;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Lisa</a:t>
            </a:r>
            <a:endParaRPr dirty="0"/>
          </a:p>
        </p:txBody>
      </p:sp>
      <p:sp>
        <p:nvSpPr>
          <p:cNvPr id="545" name="Google Shape;545;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Google Shape;569;gbf2c67a09e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0" name="Google Shape;570;gbf2c67a09e_0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US" dirty="0"/>
              <a:t>Lisa</a:t>
            </a:r>
            <a:endParaRPr dirty="0"/>
          </a:p>
        </p:txBody>
      </p:sp>
      <p:sp>
        <p:nvSpPr>
          <p:cNvPr id="571" name="Google Shape;571;gbf2c67a09e_0_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Google Shape;606;gc105c6bdcb_0_6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7" name="Google Shape;607;gc105c6bdcb_0_6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1000"/>
              </a:spcBef>
              <a:spcAft>
                <a:spcPts val="0"/>
              </a:spcAft>
              <a:buNone/>
            </a:pPr>
            <a:r>
              <a:rPr lang="en-US" sz="1100" dirty="0">
                <a:latin typeface="Arial"/>
                <a:ea typeface="Arial"/>
                <a:cs typeface="Arial"/>
                <a:sym typeface="Arial"/>
              </a:rPr>
              <a:t>Sarah  - </a:t>
            </a:r>
            <a:br>
              <a:rPr lang="en-US" sz="1100" dirty="0">
                <a:latin typeface="Arial"/>
                <a:ea typeface="Arial"/>
                <a:cs typeface="Arial"/>
                <a:sym typeface="Arial"/>
              </a:rPr>
            </a:br>
            <a:endParaRPr sz="1100"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sz="1100" dirty="0"/>
          </a:p>
          <a:p>
            <a:pPr marL="0" lvl="0" indent="0" algn="l" rtl="0">
              <a:lnSpc>
                <a:spcPct val="115000"/>
              </a:lnSpc>
              <a:spcBef>
                <a:spcPts val="0"/>
              </a:spcBef>
              <a:spcAft>
                <a:spcPts val="0"/>
              </a:spcAft>
              <a:buNone/>
            </a:pPr>
            <a:endParaRPr sz="1000" dirty="0">
              <a:solidFill>
                <a:srgbClr val="FF0000"/>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1"/>
        <p:cNvGrpSpPr/>
        <p:nvPr/>
      </p:nvGrpSpPr>
      <p:grpSpPr>
        <a:xfrm>
          <a:off x="0" y="0"/>
          <a:ext cx="0" cy="0"/>
          <a:chOff x="0" y="0"/>
          <a:chExt cx="0" cy="0"/>
        </a:xfrm>
      </p:grpSpPr>
      <p:sp>
        <p:nvSpPr>
          <p:cNvPr id="612" name="Google Shape;612;gc105c6bdcb_0_6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13" name="Google Shape;613;gc105c6bdcb_0_6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1100">
                <a:latin typeface="Arial"/>
                <a:ea typeface="Arial"/>
                <a:cs typeface="Arial"/>
                <a:sym typeface="Arial"/>
              </a:rPr>
              <a:t>Lisa</a:t>
            </a:r>
            <a:endParaRPr sz="1000">
              <a:solidFill>
                <a:srgbClr val="FF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3"/>
          <p:cNvSpPr txBox="1">
            <a:spLocks noGrp="1"/>
          </p:cNvSpPr>
          <p:nvPr>
            <p:ph type="body" idx="1"/>
          </p:nvPr>
        </p:nvSpPr>
        <p:spPr>
          <a:xfrm>
            <a:off x="838200" y="1825625"/>
            <a:ext cx="10515600" cy="435133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23"/>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3"/>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3"/>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6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61"/>
          <p:cNvSpPr txBox="1">
            <a:spLocks noGrp="1"/>
          </p:cNvSpPr>
          <p:nvPr>
            <p:ph type="body" idx="1"/>
          </p:nvPr>
        </p:nvSpPr>
        <p:spPr>
          <a:xfrm rot="5400000">
            <a:off x="3920331" y="-1256505"/>
            <a:ext cx="4351339"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61"/>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61"/>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61"/>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62"/>
          <p:cNvSpPr txBox="1">
            <a:spLocks noGrp="1"/>
          </p:cNvSpPr>
          <p:nvPr>
            <p:ph type="title"/>
          </p:nvPr>
        </p:nvSpPr>
        <p:spPr>
          <a:xfrm rot="5400000">
            <a:off x="7133431" y="1956596"/>
            <a:ext cx="5811839"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62"/>
          <p:cNvSpPr txBox="1">
            <a:spLocks noGrp="1"/>
          </p:cNvSpPr>
          <p:nvPr>
            <p:ph type="body" idx="1"/>
          </p:nvPr>
        </p:nvSpPr>
        <p:spPr>
          <a:xfrm rot="5400000">
            <a:off x="1799431" y="-596104"/>
            <a:ext cx="5811839"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62"/>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62"/>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62"/>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20 Agenda White with 2 columns">
  <p:cSld name="20 Agenda White with 2 columns">
    <p:spTree>
      <p:nvGrpSpPr>
        <p:cNvPr id="1" name="Shape 84"/>
        <p:cNvGrpSpPr/>
        <p:nvPr/>
      </p:nvGrpSpPr>
      <p:grpSpPr>
        <a:xfrm>
          <a:off x="0" y="0"/>
          <a:ext cx="0" cy="0"/>
          <a:chOff x="0" y="0"/>
          <a:chExt cx="0" cy="0"/>
        </a:xfrm>
      </p:grpSpPr>
      <p:sp>
        <p:nvSpPr>
          <p:cNvPr id="85" name="Google Shape;85;p63"/>
          <p:cNvSpPr txBox="1">
            <a:spLocks noGrp="1"/>
          </p:cNvSpPr>
          <p:nvPr>
            <p:ph type="title"/>
          </p:nvPr>
        </p:nvSpPr>
        <p:spPr>
          <a:xfrm>
            <a:off x="897367" y="3047200"/>
            <a:ext cx="3903200" cy="7636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Clr>
                <a:schemeClr val="dk1"/>
              </a:buClr>
              <a:buSzPts val="1400"/>
              <a:buFont typeface="Arial"/>
              <a:buNone/>
              <a:defRPr sz="4000">
                <a:highlight>
                  <a:schemeClr val="accent1"/>
                </a:highlight>
              </a:defRPr>
            </a:lvl1pPr>
            <a:lvl2pPr lvl="1" algn="r">
              <a:lnSpc>
                <a:spcPct val="100000"/>
              </a:lnSpc>
              <a:spcBef>
                <a:spcPts val="0"/>
              </a:spcBef>
              <a:spcAft>
                <a:spcPts val="0"/>
              </a:spcAft>
              <a:buSzPts val="1400"/>
              <a:buNone/>
              <a:defRPr/>
            </a:lvl2pPr>
            <a:lvl3pPr lvl="2" algn="r">
              <a:lnSpc>
                <a:spcPct val="100000"/>
              </a:lnSpc>
              <a:spcBef>
                <a:spcPts val="0"/>
              </a:spcBef>
              <a:spcAft>
                <a:spcPts val="0"/>
              </a:spcAft>
              <a:buSzPts val="1400"/>
              <a:buNone/>
              <a:defRPr/>
            </a:lvl3pPr>
            <a:lvl4pPr lvl="3" algn="r">
              <a:lnSpc>
                <a:spcPct val="100000"/>
              </a:lnSpc>
              <a:spcBef>
                <a:spcPts val="0"/>
              </a:spcBef>
              <a:spcAft>
                <a:spcPts val="0"/>
              </a:spcAft>
              <a:buSzPts val="1400"/>
              <a:buNone/>
              <a:defRPr/>
            </a:lvl4pPr>
            <a:lvl5pPr lvl="4" algn="r">
              <a:lnSpc>
                <a:spcPct val="100000"/>
              </a:lnSpc>
              <a:spcBef>
                <a:spcPts val="0"/>
              </a:spcBef>
              <a:spcAft>
                <a:spcPts val="0"/>
              </a:spcAft>
              <a:buSzPts val="1400"/>
              <a:buNone/>
              <a:defRPr/>
            </a:lvl5pPr>
            <a:lvl6pPr lvl="5" algn="r">
              <a:lnSpc>
                <a:spcPct val="100000"/>
              </a:lnSpc>
              <a:spcBef>
                <a:spcPts val="0"/>
              </a:spcBef>
              <a:spcAft>
                <a:spcPts val="0"/>
              </a:spcAft>
              <a:buSzPts val="1400"/>
              <a:buNone/>
              <a:defRPr/>
            </a:lvl6pPr>
            <a:lvl7pPr lvl="6" algn="r">
              <a:lnSpc>
                <a:spcPct val="100000"/>
              </a:lnSpc>
              <a:spcBef>
                <a:spcPts val="0"/>
              </a:spcBef>
              <a:spcAft>
                <a:spcPts val="0"/>
              </a:spcAft>
              <a:buSzPts val="1400"/>
              <a:buNone/>
              <a:defRPr/>
            </a:lvl7pPr>
            <a:lvl8pPr lvl="7" algn="r">
              <a:lnSpc>
                <a:spcPct val="100000"/>
              </a:lnSpc>
              <a:spcBef>
                <a:spcPts val="0"/>
              </a:spcBef>
              <a:spcAft>
                <a:spcPts val="0"/>
              </a:spcAft>
              <a:buSzPts val="1400"/>
              <a:buNone/>
              <a:defRPr/>
            </a:lvl8pPr>
            <a:lvl9pPr lvl="8" algn="r">
              <a:lnSpc>
                <a:spcPct val="100000"/>
              </a:lnSpc>
              <a:spcBef>
                <a:spcPts val="0"/>
              </a:spcBef>
              <a:spcAft>
                <a:spcPts val="0"/>
              </a:spcAft>
              <a:buSzPts val="1400"/>
              <a:buNone/>
              <a:defRPr/>
            </a:lvl9pPr>
          </a:lstStyle>
          <a:p>
            <a:endParaRPr/>
          </a:p>
        </p:txBody>
      </p:sp>
      <p:sp>
        <p:nvSpPr>
          <p:cNvPr id="86" name="Google Shape;86;p63"/>
          <p:cNvSpPr txBox="1">
            <a:spLocks noGrp="1"/>
          </p:cNvSpPr>
          <p:nvPr>
            <p:ph type="body" idx="1"/>
          </p:nvPr>
        </p:nvSpPr>
        <p:spPr>
          <a:xfrm>
            <a:off x="5558167" y="629933"/>
            <a:ext cx="5786800" cy="5586400"/>
          </a:xfrm>
          <a:prstGeom prst="rect">
            <a:avLst/>
          </a:prstGeom>
          <a:noFill/>
          <a:ln>
            <a:noFill/>
          </a:ln>
        </p:spPr>
        <p:txBody>
          <a:bodyPr spcFirstLastPara="1" wrap="square" lIns="91425" tIns="91425" rIns="91425" bIns="91425" anchor="ctr" anchorCtr="0">
            <a:noAutofit/>
          </a:bodyPr>
          <a:lstStyle>
            <a:lvl1pPr marL="457200" lvl="0" indent="-228600" algn="l">
              <a:lnSpc>
                <a:spcPct val="115000"/>
              </a:lnSpc>
              <a:spcBef>
                <a:spcPts val="0"/>
              </a:spcBef>
              <a:spcAft>
                <a:spcPts val="0"/>
              </a:spcAft>
              <a:buClr>
                <a:schemeClr val="dk1"/>
              </a:buClr>
              <a:buSzPts val="1200"/>
              <a:buNone/>
              <a:defRPr sz="1600"/>
            </a:lvl1pPr>
            <a:lvl2pPr marL="914400" lvl="1" indent="-228600" algn="l">
              <a:lnSpc>
                <a:spcPct val="115000"/>
              </a:lnSpc>
              <a:spcBef>
                <a:spcPts val="2133"/>
              </a:spcBef>
              <a:spcAft>
                <a:spcPts val="0"/>
              </a:spcAft>
              <a:buClr>
                <a:schemeClr val="dk1"/>
              </a:buClr>
              <a:buSzPts val="1400"/>
              <a:buNone/>
              <a:defRPr/>
            </a:lvl2pPr>
            <a:lvl3pPr marL="1371600" lvl="2" indent="-228600" algn="l">
              <a:lnSpc>
                <a:spcPct val="115000"/>
              </a:lnSpc>
              <a:spcBef>
                <a:spcPts val="2133"/>
              </a:spcBef>
              <a:spcAft>
                <a:spcPts val="0"/>
              </a:spcAft>
              <a:buClr>
                <a:schemeClr val="dk1"/>
              </a:buClr>
              <a:buSzPts val="1400"/>
              <a:buNone/>
              <a:defRPr/>
            </a:lvl3pPr>
            <a:lvl4pPr marL="1828800" lvl="3" indent="-228600" algn="l">
              <a:lnSpc>
                <a:spcPct val="115000"/>
              </a:lnSpc>
              <a:spcBef>
                <a:spcPts val="2133"/>
              </a:spcBef>
              <a:spcAft>
                <a:spcPts val="0"/>
              </a:spcAft>
              <a:buClr>
                <a:schemeClr val="dk1"/>
              </a:buClr>
              <a:buSzPts val="1400"/>
              <a:buNone/>
              <a:defRPr/>
            </a:lvl4pPr>
            <a:lvl5pPr marL="2286000" lvl="4" indent="-228600" algn="l">
              <a:lnSpc>
                <a:spcPct val="115000"/>
              </a:lnSpc>
              <a:spcBef>
                <a:spcPts val="2133"/>
              </a:spcBef>
              <a:spcAft>
                <a:spcPts val="0"/>
              </a:spcAft>
              <a:buClr>
                <a:schemeClr val="dk1"/>
              </a:buClr>
              <a:buSzPts val="1400"/>
              <a:buNone/>
              <a:defRPr/>
            </a:lvl5pPr>
            <a:lvl6pPr marL="2743200" lvl="5" indent="-228600" algn="l">
              <a:lnSpc>
                <a:spcPct val="115000"/>
              </a:lnSpc>
              <a:spcBef>
                <a:spcPts val="2133"/>
              </a:spcBef>
              <a:spcAft>
                <a:spcPts val="0"/>
              </a:spcAft>
              <a:buClr>
                <a:schemeClr val="dk1"/>
              </a:buClr>
              <a:buSzPts val="1400"/>
              <a:buNone/>
              <a:defRPr/>
            </a:lvl6pPr>
            <a:lvl7pPr marL="3200400" lvl="6" indent="-228600" algn="l">
              <a:lnSpc>
                <a:spcPct val="115000"/>
              </a:lnSpc>
              <a:spcBef>
                <a:spcPts val="2133"/>
              </a:spcBef>
              <a:spcAft>
                <a:spcPts val="0"/>
              </a:spcAft>
              <a:buClr>
                <a:schemeClr val="dk1"/>
              </a:buClr>
              <a:buSzPts val="1400"/>
              <a:buNone/>
              <a:defRPr/>
            </a:lvl7pPr>
            <a:lvl8pPr marL="3657600" lvl="7" indent="-228600" algn="l">
              <a:lnSpc>
                <a:spcPct val="115000"/>
              </a:lnSpc>
              <a:spcBef>
                <a:spcPts val="2133"/>
              </a:spcBef>
              <a:spcAft>
                <a:spcPts val="0"/>
              </a:spcAft>
              <a:buClr>
                <a:schemeClr val="dk1"/>
              </a:buClr>
              <a:buSzPts val="1400"/>
              <a:buNone/>
              <a:defRPr/>
            </a:lvl8pPr>
            <a:lvl9pPr marL="4114800" lvl="8" indent="-228600" algn="l">
              <a:lnSpc>
                <a:spcPct val="115000"/>
              </a:lnSpc>
              <a:spcBef>
                <a:spcPts val="2133"/>
              </a:spcBef>
              <a:spcAft>
                <a:spcPts val="2133"/>
              </a:spcAft>
              <a:buClr>
                <a:schemeClr val="dk1"/>
              </a:buClr>
              <a:buSzPts val="1400"/>
              <a:buNone/>
              <a:defRPr/>
            </a:lvl9pPr>
          </a:lstStyle>
          <a:p>
            <a:endParaRPr/>
          </a:p>
        </p:txBody>
      </p:sp>
      <p:cxnSp>
        <p:nvCxnSpPr>
          <p:cNvPr id="87" name="Google Shape;87;p63"/>
          <p:cNvCxnSpPr/>
          <p:nvPr/>
        </p:nvCxnSpPr>
        <p:spPr>
          <a:xfrm>
            <a:off x="5188267" y="2512400"/>
            <a:ext cx="0" cy="1840400"/>
          </a:xfrm>
          <a:prstGeom prst="straightConnector1">
            <a:avLst/>
          </a:prstGeom>
          <a:noFill/>
          <a:ln w="28575" cap="flat" cmpd="sng">
            <a:solidFill>
              <a:schemeClr val="accent1"/>
            </a:solidFill>
            <a:prstDash val="solid"/>
            <a:round/>
            <a:headEnd type="none" w="sm" len="sm"/>
            <a:tailEnd type="none" w="sm" len="sm"/>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92"/>
        <p:cNvGrpSpPr/>
        <p:nvPr/>
      </p:nvGrpSpPr>
      <p:grpSpPr>
        <a:xfrm>
          <a:off x="0" y="0"/>
          <a:ext cx="0" cy="0"/>
          <a:chOff x="0" y="0"/>
          <a:chExt cx="0" cy="0"/>
        </a:xfrm>
      </p:grpSpPr>
      <p:sp>
        <p:nvSpPr>
          <p:cNvPr id="93" name="Google Shape;93;p25"/>
          <p:cNvSpPr txBox="1">
            <a:spLocks noGrp="1"/>
          </p:cNvSpPr>
          <p:nvPr>
            <p:ph type="subTitle" idx="1"/>
          </p:nvPr>
        </p:nvSpPr>
        <p:spPr>
          <a:xfrm>
            <a:off x="4295224" y="5919166"/>
            <a:ext cx="5141407" cy="52913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1000"/>
              </a:spcBef>
              <a:spcAft>
                <a:spcPts val="0"/>
              </a:spcAft>
              <a:buClr>
                <a:srgbClr val="7F7F7F"/>
              </a:buClr>
              <a:buSzPts val="2000"/>
              <a:buNone/>
              <a:defRPr sz="2000">
                <a:solidFill>
                  <a:srgbClr val="7F7F7F"/>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94" name="Google Shape;94;p25"/>
          <p:cNvSpPr txBox="1">
            <a:spLocks noGrp="1"/>
          </p:cNvSpPr>
          <p:nvPr>
            <p:ph type="ctrTitle"/>
          </p:nvPr>
        </p:nvSpPr>
        <p:spPr>
          <a:xfrm>
            <a:off x="4295224" y="3896691"/>
            <a:ext cx="7304593" cy="202247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95" name="Google Shape;95;p25"/>
          <p:cNvPicPr preferRelativeResize="0"/>
          <p:nvPr/>
        </p:nvPicPr>
        <p:blipFill rotWithShape="1">
          <a:blip r:embed="rId2">
            <a:alphaModFix/>
          </a:blip>
          <a:srcRect/>
          <a:stretch/>
        </p:blipFill>
        <p:spPr>
          <a:xfrm>
            <a:off x="994411" y="4014527"/>
            <a:ext cx="2437155" cy="2022475"/>
          </a:xfrm>
          <a:prstGeom prst="rect">
            <a:avLst/>
          </a:prstGeom>
          <a:noFill/>
          <a:ln>
            <a:noFill/>
          </a:ln>
        </p:spPr>
      </p:pic>
      <p:sp>
        <p:nvSpPr>
          <p:cNvPr id="96" name="Google Shape;96;p25"/>
          <p:cNvSpPr>
            <a:spLocks noGrp="1"/>
          </p:cNvSpPr>
          <p:nvPr>
            <p:ph type="pic" idx="2"/>
          </p:nvPr>
        </p:nvSpPr>
        <p:spPr>
          <a:xfrm>
            <a:off x="1" y="1"/>
            <a:ext cx="12192000" cy="3429000"/>
          </a:xfrm>
          <a:prstGeom prst="rect">
            <a:avLst/>
          </a:prstGeom>
          <a:solidFill>
            <a:srgbClr val="F2F2F2"/>
          </a:solidFill>
          <a:ln>
            <a:noFill/>
          </a:ln>
        </p:spPr>
        <p:txBody>
          <a:bodyPr spcFirstLastPara="1" wrap="square" lIns="91425" tIns="45700" rIns="91425" bIns="45700" anchor="ctr" anchorCtr="0">
            <a:normAutofit/>
          </a:bodyPr>
          <a:lstStyle>
            <a:lvl1pPr marR="0" lvl="0" algn="l" rtl="0">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pic>
        <p:nvPicPr>
          <p:cNvPr id="97" name="Google Shape;97;p25"/>
          <p:cNvPicPr preferRelativeResize="0"/>
          <p:nvPr/>
        </p:nvPicPr>
        <p:blipFill rotWithShape="1">
          <a:blip r:embed="rId3">
            <a:alphaModFix/>
          </a:blip>
          <a:srcRect/>
          <a:stretch/>
        </p:blipFill>
        <p:spPr>
          <a:xfrm>
            <a:off x="-1" y="3429000"/>
            <a:ext cx="12192001" cy="7905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Layout 1">
  <p:cSld name="Layout 1">
    <p:spTree>
      <p:nvGrpSpPr>
        <p:cNvPr id="1" name="Shape 98"/>
        <p:cNvGrpSpPr/>
        <p:nvPr/>
      </p:nvGrpSpPr>
      <p:grpSpPr>
        <a:xfrm>
          <a:off x="0" y="0"/>
          <a:ext cx="0" cy="0"/>
          <a:chOff x="0" y="0"/>
          <a:chExt cx="0" cy="0"/>
        </a:xfrm>
      </p:grpSpPr>
      <p:sp>
        <p:nvSpPr>
          <p:cNvPr id="99" name="Google Shape;99;p31"/>
          <p:cNvSpPr txBox="1">
            <a:spLocks noGrp="1"/>
          </p:cNvSpPr>
          <p:nvPr>
            <p:ph type="title"/>
          </p:nvPr>
        </p:nvSpPr>
        <p:spPr>
          <a:xfrm>
            <a:off x="653143" y="575953"/>
            <a:ext cx="3722914" cy="560101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0" name="Google Shape;100;p31"/>
          <p:cNvSpPr txBox="1">
            <a:spLocks noGrp="1"/>
          </p:cNvSpPr>
          <p:nvPr>
            <p:ph type="sldNum" idx="12"/>
          </p:nvPr>
        </p:nvSpPr>
        <p:spPr>
          <a:xfrm>
            <a:off x="11631881" y="6386039"/>
            <a:ext cx="397822"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01" name="Google Shape;101;p31"/>
          <p:cNvSpPr txBox="1">
            <a:spLocks noGrp="1"/>
          </p:cNvSpPr>
          <p:nvPr>
            <p:ph type="body" idx="1"/>
          </p:nvPr>
        </p:nvSpPr>
        <p:spPr>
          <a:xfrm>
            <a:off x="4649788" y="576263"/>
            <a:ext cx="6889069" cy="5600700"/>
          </a:xfrm>
          <a:prstGeom prst="rect">
            <a:avLst/>
          </a:prstGeom>
          <a:noFill/>
          <a:ln>
            <a:noFill/>
          </a:ln>
        </p:spPr>
        <p:txBody>
          <a:bodyPr spcFirstLastPara="1" wrap="square" lIns="91425" tIns="45700" rIns="91425" bIns="45700" anchor="ctr"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02" name="Google Shape;102;p31"/>
          <p:cNvPicPr preferRelativeResize="0"/>
          <p:nvPr/>
        </p:nvPicPr>
        <p:blipFill rotWithShape="1">
          <a:blip r:embed="rId2">
            <a:alphaModFix/>
          </a:blip>
          <a:srcRect/>
          <a:stretch/>
        </p:blipFill>
        <p:spPr>
          <a:xfrm>
            <a:off x="-1" y="6778950"/>
            <a:ext cx="12192001" cy="7905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Logo slide">
  <p:cSld name="Logo slide">
    <p:bg>
      <p:bgPr>
        <a:blipFill>
          <a:blip r:embed="rId2">
            <a:alphaModFix amt="35000"/>
          </a:blip>
          <a:stretch>
            <a:fillRect/>
          </a:stretch>
        </a:blipFill>
        <a:effectLst/>
      </p:bgPr>
    </p:bg>
    <p:spTree>
      <p:nvGrpSpPr>
        <p:cNvPr id="1" name="Shape 103"/>
        <p:cNvGrpSpPr/>
        <p:nvPr/>
      </p:nvGrpSpPr>
      <p:grpSpPr>
        <a:xfrm>
          <a:off x="0" y="0"/>
          <a:ext cx="0" cy="0"/>
          <a:chOff x="0" y="0"/>
          <a:chExt cx="0" cy="0"/>
        </a:xfrm>
      </p:grpSpPr>
      <p:pic>
        <p:nvPicPr>
          <p:cNvPr id="104" name="Google Shape;104;p38"/>
          <p:cNvPicPr preferRelativeResize="0"/>
          <p:nvPr/>
        </p:nvPicPr>
        <p:blipFill rotWithShape="1">
          <a:blip r:embed="rId3">
            <a:alphaModFix/>
          </a:blip>
          <a:srcRect/>
          <a:stretch/>
        </p:blipFill>
        <p:spPr>
          <a:xfrm>
            <a:off x="3618858" y="1281859"/>
            <a:ext cx="4420736" cy="3668551"/>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Layout 2">
  <p:cSld name="Layout 2">
    <p:spTree>
      <p:nvGrpSpPr>
        <p:cNvPr id="1" name="Shape 105"/>
        <p:cNvGrpSpPr/>
        <p:nvPr/>
      </p:nvGrpSpPr>
      <p:grpSpPr>
        <a:xfrm>
          <a:off x="0" y="0"/>
          <a:ext cx="0" cy="0"/>
          <a:chOff x="0" y="0"/>
          <a:chExt cx="0" cy="0"/>
        </a:xfrm>
      </p:grpSpPr>
      <p:sp>
        <p:nvSpPr>
          <p:cNvPr id="106" name="Google Shape;106;p39"/>
          <p:cNvSpPr txBox="1">
            <a:spLocks noGrp="1"/>
          </p:cNvSpPr>
          <p:nvPr>
            <p:ph type="title"/>
          </p:nvPr>
        </p:nvSpPr>
        <p:spPr>
          <a:xfrm>
            <a:off x="653143" y="471962"/>
            <a:ext cx="3791857" cy="2266475"/>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7" name="Google Shape;107;p39"/>
          <p:cNvSpPr txBox="1">
            <a:spLocks noGrp="1"/>
          </p:cNvSpPr>
          <p:nvPr>
            <p:ph type="sldNum" idx="12"/>
          </p:nvPr>
        </p:nvSpPr>
        <p:spPr>
          <a:xfrm>
            <a:off x="11631881" y="6386039"/>
            <a:ext cx="397822"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08" name="Google Shape;108;p39"/>
          <p:cNvSpPr>
            <a:spLocks noGrp="1"/>
          </p:cNvSpPr>
          <p:nvPr>
            <p:ph type="pic" idx="2"/>
          </p:nvPr>
        </p:nvSpPr>
        <p:spPr>
          <a:xfrm>
            <a:off x="4984750" y="471962"/>
            <a:ext cx="6647131" cy="5914076"/>
          </a:xfrm>
          <a:prstGeom prst="rect">
            <a:avLst/>
          </a:prstGeom>
          <a:solidFill>
            <a:schemeClr val="lt2"/>
          </a:solidFill>
          <a:ln>
            <a:noFill/>
          </a:ln>
        </p:spPr>
        <p:txBody>
          <a:bodyPr spcFirstLastPara="1" wrap="square" lIns="91425" tIns="45700" rIns="91425" bIns="45700" anchor="ctr" anchorCtr="0">
            <a:normAutofit/>
          </a:bodyPr>
          <a:lstStyle>
            <a:lvl1pPr marR="0" lvl="0" algn="l" rtl="0">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09" name="Google Shape;109;p39"/>
          <p:cNvSpPr txBox="1">
            <a:spLocks noGrp="1"/>
          </p:cNvSpPr>
          <p:nvPr>
            <p:ph type="body" idx="1"/>
          </p:nvPr>
        </p:nvSpPr>
        <p:spPr>
          <a:xfrm>
            <a:off x="652463" y="3054349"/>
            <a:ext cx="3792537" cy="333168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10" name="Google Shape;110;p39"/>
          <p:cNvPicPr preferRelativeResize="0"/>
          <p:nvPr/>
        </p:nvPicPr>
        <p:blipFill rotWithShape="1">
          <a:blip r:embed="rId2">
            <a:alphaModFix/>
          </a:blip>
          <a:srcRect/>
          <a:stretch/>
        </p:blipFill>
        <p:spPr>
          <a:xfrm>
            <a:off x="-1" y="6778950"/>
            <a:ext cx="12192001" cy="79050"/>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Layout 3">
  <p:cSld name="Layout 3">
    <p:spTree>
      <p:nvGrpSpPr>
        <p:cNvPr id="1" name="Shape 111"/>
        <p:cNvGrpSpPr/>
        <p:nvPr/>
      </p:nvGrpSpPr>
      <p:grpSpPr>
        <a:xfrm>
          <a:off x="0" y="0"/>
          <a:ext cx="0" cy="0"/>
          <a:chOff x="0" y="0"/>
          <a:chExt cx="0" cy="0"/>
        </a:xfrm>
      </p:grpSpPr>
      <p:sp>
        <p:nvSpPr>
          <p:cNvPr id="112" name="Google Shape;112;p40"/>
          <p:cNvSpPr txBox="1">
            <a:spLocks noGrp="1"/>
          </p:cNvSpPr>
          <p:nvPr>
            <p:ph type="title"/>
          </p:nvPr>
        </p:nvSpPr>
        <p:spPr>
          <a:xfrm>
            <a:off x="653143" y="471962"/>
            <a:ext cx="3791857" cy="2266475"/>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3" name="Google Shape;113;p40"/>
          <p:cNvSpPr txBox="1">
            <a:spLocks noGrp="1"/>
          </p:cNvSpPr>
          <p:nvPr>
            <p:ph type="sldNum" idx="12"/>
          </p:nvPr>
        </p:nvSpPr>
        <p:spPr>
          <a:xfrm>
            <a:off x="11631881" y="6386039"/>
            <a:ext cx="397822"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14" name="Google Shape;114;p40"/>
          <p:cNvSpPr>
            <a:spLocks noGrp="1"/>
          </p:cNvSpPr>
          <p:nvPr>
            <p:ph type="pic" idx="2"/>
          </p:nvPr>
        </p:nvSpPr>
        <p:spPr>
          <a:xfrm>
            <a:off x="4984750" y="471962"/>
            <a:ext cx="3185474" cy="2805628"/>
          </a:xfrm>
          <a:prstGeom prst="rect">
            <a:avLst/>
          </a:prstGeom>
          <a:solidFill>
            <a:schemeClr val="lt2"/>
          </a:solidFill>
          <a:ln>
            <a:noFill/>
          </a:ln>
        </p:spPr>
        <p:txBody>
          <a:bodyPr spcFirstLastPara="1" wrap="square" lIns="91425" tIns="45700" rIns="91425" bIns="45700" anchor="ctr" anchorCtr="0">
            <a:normAutofit/>
          </a:bodyPr>
          <a:lstStyle>
            <a:lvl1pPr marR="0" lvl="0" algn="l" rtl="0">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15" name="Google Shape;115;p40"/>
          <p:cNvSpPr txBox="1">
            <a:spLocks noGrp="1"/>
          </p:cNvSpPr>
          <p:nvPr>
            <p:ph type="body" idx="1"/>
          </p:nvPr>
        </p:nvSpPr>
        <p:spPr>
          <a:xfrm>
            <a:off x="652463" y="3054349"/>
            <a:ext cx="3792537" cy="333168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16" name="Google Shape;116;p40"/>
          <p:cNvPicPr preferRelativeResize="0"/>
          <p:nvPr/>
        </p:nvPicPr>
        <p:blipFill rotWithShape="1">
          <a:blip r:embed="rId2">
            <a:alphaModFix/>
          </a:blip>
          <a:srcRect/>
          <a:stretch/>
        </p:blipFill>
        <p:spPr>
          <a:xfrm>
            <a:off x="-1" y="6778950"/>
            <a:ext cx="12192001" cy="79050"/>
          </a:xfrm>
          <a:prstGeom prst="rect">
            <a:avLst/>
          </a:prstGeom>
          <a:noFill/>
          <a:ln>
            <a:noFill/>
          </a:ln>
        </p:spPr>
      </p:pic>
      <p:sp>
        <p:nvSpPr>
          <p:cNvPr id="117" name="Google Shape;117;p40"/>
          <p:cNvSpPr>
            <a:spLocks noGrp="1"/>
          </p:cNvSpPr>
          <p:nvPr>
            <p:ph type="pic" idx="3"/>
          </p:nvPr>
        </p:nvSpPr>
        <p:spPr>
          <a:xfrm>
            <a:off x="8446407" y="471962"/>
            <a:ext cx="3185474" cy="2805628"/>
          </a:xfrm>
          <a:prstGeom prst="rect">
            <a:avLst/>
          </a:prstGeom>
          <a:solidFill>
            <a:schemeClr val="lt2"/>
          </a:solidFill>
          <a:ln>
            <a:noFill/>
          </a:ln>
        </p:spPr>
        <p:txBody>
          <a:bodyPr spcFirstLastPara="1" wrap="square" lIns="91425" tIns="45700" rIns="91425" bIns="45700" anchor="ctr" anchorCtr="0">
            <a:normAutofit/>
          </a:bodyPr>
          <a:lstStyle>
            <a:lvl1pPr marR="0" lvl="0" algn="l" rtl="0">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18" name="Google Shape;118;p40"/>
          <p:cNvSpPr>
            <a:spLocks noGrp="1"/>
          </p:cNvSpPr>
          <p:nvPr>
            <p:ph type="pic" idx="4"/>
          </p:nvPr>
        </p:nvSpPr>
        <p:spPr>
          <a:xfrm>
            <a:off x="4984750" y="3580411"/>
            <a:ext cx="3185474" cy="2805628"/>
          </a:xfrm>
          <a:prstGeom prst="rect">
            <a:avLst/>
          </a:prstGeom>
          <a:solidFill>
            <a:schemeClr val="lt2"/>
          </a:solidFill>
          <a:ln>
            <a:noFill/>
          </a:ln>
        </p:spPr>
        <p:txBody>
          <a:bodyPr spcFirstLastPara="1" wrap="square" lIns="91425" tIns="45700" rIns="91425" bIns="45700" anchor="ctr" anchorCtr="0">
            <a:normAutofit/>
          </a:bodyPr>
          <a:lstStyle>
            <a:lvl1pPr marR="0" lvl="0" algn="l" rtl="0">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19" name="Google Shape;119;p40"/>
          <p:cNvSpPr>
            <a:spLocks noGrp="1"/>
          </p:cNvSpPr>
          <p:nvPr>
            <p:ph type="pic" idx="5"/>
          </p:nvPr>
        </p:nvSpPr>
        <p:spPr>
          <a:xfrm>
            <a:off x="8446408" y="3580411"/>
            <a:ext cx="3185474" cy="2805628"/>
          </a:xfrm>
          <a:prstGeom prst="rect">
            <a:avLst/>
          </a:prstGeom>
          <a:solidFill>
            <a:schemeClr val="lt2"/>
          </a:solidFill>
          <a:ln>
            <a:noFill/>
          </a:ln>
        </p:spPr>
        <p:txBody>
          <a:bodyPr spcFirstLastPara="1" wrap="square" lIns="91425" tIns="45700" rIns="91425" bIns="45700" anchor="ctr" anchorCtr="0">
            <a:normAutofit/>
          </a:bodyPr>
          <a:lstStyle>
            <a:lvl1pPr marR="0" lvl="0" algn="l" rtl="0">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Layout 4">
  <p:cSld name="Layout 4">
    <p:spTree>
      <p:nvGrpSpPr>
        <p:cNvPr id="1" name="Shape 120"/>
        <p:cNvGrpSpPr/>
        <p:nvPr/>
      </p:nvGrpSpPr>
      <p:grpSpPr>
        <a:xfrm>
          <a:off x="0" y="0"/>
          <a:ext cx="0" cy="0"/>
          <a:chOff x="0" y="0"/>
          <a:chExt cx="0" cy="0"/>
        </a:xfrm>
      </p:grpSpPr>
      <p:sp>
        <p:nvSpPr>
          <p:cNvPr id="121" name="Google Shape;121;p41"/>
          <p:cNvSpPr txBox="1">
            <a:spLocks noGrp="1"/>
          </p:cNvSpPr>
          <p:nvPr>
            <p:ph type="title"/>
          </p:nvPr>
        </p:nvSpPr>
        <p:spPr>
          <a:xfrm>
            <a:off x="4200411" y="471962"/>
            <a:ext cx="3791857" cy="2266475"/>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2" name="Google Shape;122;p41"/>
          <p:cNvSpPr txBox="1">
            <a:spLocks noGrp="1"/>
          </p:cNvSpPr>
          <p:nvPr>
            <p:ph type="sldNum" idx="12"/>
          </p:nvPr>
        </p:nvSpPr>
        <p:spPr>
          <a:xfrm>
            <a:off x="11631881" y="6386039"/>
            <a:ext cx="397822"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23" name="Google Shape;123;p41"/>
          <p:cNvSpPr txBox="1">
            <a:spLocks noGrp="1"/>
          </p:cNvSpPr>
          <p:nvPr>
            <p:ph type="body" idx="1"/>
          </p:nvPr>
        </p:nvSpPr>
        <p:spPr>
          <a:xfrm>
            <a:off x="4199731" y="3054349"/>
            <a:ext cx="3792537" cy="333168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24" name="Google Shape;124;p41"/>
          <p:cNvPicPr preferRelativeResize="0"/>
          <p:nvPr/>
        </p:nvPicPr>
        <p:blipFill rotWithShape="1">
          <a:blip r:embed="rId2">
            <a:alphaModFix/>
          </a:blip>
          <a:srcRect/>
          <a:stretch/>
        </p:blipFill>
        <p:spPr>
          <a:xfrm>
            <a:off x="-1" y="6778950"/>
            <a:ext cx="12192001" cy="79050"/>
          </a:xfrm>
          <a:prstGeom prst="rect">
            <a:avLst/>
          </a:prstGeom>
          <a:noFill/>
          <a:ln>
            <a:noFill/>
          </a:ln>
        </p:spPr>
      </p:pic>
      <p:sp>
        <p:nvSpPr>
          <p:cNvPr id="125" name="Google Shape;125;p41"/>
          <p:cNvSpPr>
            <a:spLocks noGrp="1"/>
          </p:cNvSpPr>
          <p:nvPr>
            <p:ph type="pic" idx="2"/>
          </p:nvPr>
        </p:nvSpPr>
        <p:spPr>
          <a:xfrm>
            <a:off x="8446407" y="471962"/>
            <a:ext cx="3185474" cy="5914076"/>
          </a:xfrm>
          <a:prstGeom prst="rect">
            <a:avLst/>
          </a:prstGeom>
          <a:solidFill>
            <a:schemeClr val="lt2"/>
          </a:solidFill>
          <a:ln>
            <a:noFill/>
          </a:ln>
        </p:spPr>
        <p:txBody>
          <a:bodyPr spcFirstLastPara="1" wrap="square" lIns="91425" tIns="45700" rIns="91425" bIns="45700" anchor="ctr" anchorCtr="0">
            <a:normAutofit/>
          </a:bodyPr>
          <a:lstStyle>
            <a:lvl1pPr marR="0" lvl="0" algn="l" rtl="0">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6" name="Google Shape;126;p41"/>
          <p:cNvSpPr>
            <a:spLocks noGrp="1"/>
          </p:cNvSpPr>
          <p:nvPr>
            <p:ph type="pic" idx="3"/>
          </p:nvPr>
        </p:nvSpPr>
        <p:spPr>
          <a:xfrm>
            <a:off x="560118" y="471962"/>
            <a:ext cx="3185474" cy="5914076"/>
          </a:xfrm>
          <a:prstGeom prst="rect">
            <a:avLst/>
          </a:prstGeom>
          <a:solidFill>
            <a:schemeClr val="lt2"/>
          </a:solidFill>
          <a:ln>
            <a:noFill/>
          </a:ln>
        </p:spPr>
        <p:txBody>
          <a:bodyPr spcFirstLastPara="1" wrap="square" lIns="91425" tIns="45700" rIns="91425" bIns="45700" anchor="ctr" anchorCtr="0">
            <a:normAutofit/>
          </a:bodyPr>
          <a:lstStyle>
            <a:lvl1pPr marR="0" lvl="0" algn="l" rtl="0">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Layout 5">
  <p:cSld name="Layout 5">
    <p:spTree>
      <p:nvGrpSpPr>
        <p:cNvPr id="1" name="Shape 127"/>
        <p:cNvGrpSpPr/>
        <p:nvPr/>
      </p:nvGrpSpPr>
      <p:grpSpPr>
        <a:xfrm>
          <a:off x="0" y="0"/>
          <a:ext cx="0" cy="0"/>
          <a:chOff x="0" y="0"/>
          <a:chExt cx="0" cy="0"/>
        </a:xfrm>
      </p:grpSpPr>
      <p:sp>
        <p:nvSpPr>
          <p:cNvPr id="128" name="Google Shape;128;p42"/>
          <p:cNvSpPr txBox="1">
            <a:spLocks noGrp="1"/>
          </p:cNvSpPr>
          <p:nvPr>
            <p:ph type="title"/>
          </p:nvPr>
        </p:nvSpPr>
        <p:spPr>
          <a:xfrm>
            <a:off x="4200411" y="471962"/>
            <a:ext cx="3791857" cy="2266475"/>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9" name="Google Shape;129;p42"/>
          <p:cNvSpPr txBox="1">
            <a:spLocks noGrp="1"/>
          </p:cNvSpPr>
          <p:nvPr>
            <p:ph type="sldNum" idx="12"/>
          </p:nvPr>
        </p:nvSpPr>
        <p:spPr>
          <a:xfrm>
            <a:off x="11631881" y="6386039"/>
            <a:ext cx="397822"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30" name="Google Shape;130;p42"/>
          <p:cNvSpPr txBox="1">
            <a:spLocks noGrp="1"/>
          </p:cNvSpPr>
          <p:nvPr>
            <p:ph type="body" idx="1"/>
          </p:nvPr>
        </p:nvSpPr>
        <p:spPr>
          <a:xfrm>
            <a:off x="4199731" y="3054349"/>
            <a:ext cx="3792537" cy="333168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31" name="Google Shape;131;p42"/>
          <p:cNvPicPr preferRelativeResize="0"/>
          <p:nvPr/>
        </p:nvPicPr>
        <p:blipFill rotWithShape="1">
          <a:blip r:embed="rId2">
            <a:alphaModFix/>
          </a:blip>
          <a:srcRect/>
          <a:stretch/>
        </p:blipFill>
        <p:spPr>
          <a:xfrm>
            <a:off x="-1" y="6778950"/>
            <a:ext cx="12192001" cy="79050"/>
          </a:xfrm>
          <a:prstGeom prst="rect">
            <a:avLst/>
          </a:prstGeom>
          <a:noFill/>
          <a:ln>
            <a:noFill/>
          </a:ln>
        </p:spPr>
      </p:pic>
      <p:sp>
        <p:nvSpPr>
          <p:cNvPr id="132" name="Google Shape;132;p42"/>
          <p:cNvSpPr>
            <a:spLocks noGrp="1"/>
          </p:cNvSpPr>
          <p:nvPr>
            <p:ph type="pic" idx="2"/>
          </p:nvPr>
        </p:nvSpPr>
        <p:spPr>
          <a:xfrm>
            <a:off x="8446407" y="471962"/>
            <a:ext cx="3185474" cy="2831892"/>
          </a:xfrm>
          <a:prstGeom prst="rect">
            <a:avLst/>
          </a:prstGeom>
          <a:solidFill>
            <a:schemeClr val="lt2"/>
          </a:solidFill>
          <a:ln>
            <a:noFill/>
          </a:ln>
        </p:spPr>
        <p:txBody>
          <a:bodyPr spcFirstLastPara="1" wrap="square" lIns="91425" tIns="45700" rIns="91425" bIns="45700" anchor="ctr" anchorCtr="0">
            <a:normAutofit/>
          </a:bodyPr>
          <a:lstStyle>
            <a:lvl1pPr marR="0" lvl="0" algn="l" rtl="0">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33" name="Google Shape;133;p42"/>
          <p:cNvSpPr>
            <a:spLocks noGrp="1"/>
          </p:cNvSpPr>
          <p:nvPr>
            <p:ph type="pic" idx="3"/>
          </p:nvPr>
        </p:nvSpPr>
        <p:spPr>
          <a:xfrm>
            <a:off x="560118" y="471962"/>
            <a:ext cx="3185474" cy="2831892"/>
          </a:xfrm>
          <a:prstGeom prst="rect">
            <a:avLst/>
          </a:prstGeom>
          <a:solidFill>
            <a:schemeClr val="lt2"/>
          </a:solidFill>
          <a:ln>
            <a:noFill/>
          </a:ln>
        </p:spPr>
        <p:txBody>
          <a:bodyPr spcFirstLastPara="1" wrap="square" lIns="91425" tIns="45700" rIns="91425" bIns="45700" anchor="ctr" anchorCtr="0">
            <a:normAutofit/>
          </a:bodyPr>
          <a:lstStyle>
            <a:lvl1pPr marR="0" lvl="0" algn="l" rtl="0">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34" name="Google Shape;134;p42"/>
          <p:cNvSpPr>
            <a:spLocks noGrp="1"/>
          </p:cNvSpPr>
          <p:nvPr>
            <p:ph type="pic" idx="4"/>
          </p:nvPr>
        </p:nvSpPr>
        <p:spPr>
          <a:xfrm>
            <a:off x="8446407" y="3554146"/>
            <a:ext cx="3185474" cy="2831892"/>
          </a:xfrm>
          <a:prstGeom prst="rect">
            <a:avLst/>
          </a:prstGeom>
          <a:solidFill>
            <a:schemeClr val="lt2"/>
          </a:solidFill>
          <a:ln>
            <a:noFill/>
          </a:ln>
        </p:spPr>
        <p:txBody>
          <a:bodyPr spcFirstLastPara="1" wrap="square" lIns="91425" tIns="45700" rIns="91425" bIns="45700" anchor="ctr" anchorCtr="0">
            <a:normAutofit/>
          </a:bodyPr>
          <a:lstStyle>
            <a:lvl1pPr marR="0" lvl="0" algn="l" rtl="0">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35" name="Google Shape;135;p42"/>
          <p:cNvSpPr>
            <a:spLocks noGrp="1"/>
          </p:cNvSpPr>
          <p:nvPr>
            <p:ph type="pic" idx="5"/>
          </p:nvPr>
        </p:nvSpPr>
        <p:spPr>
          <a:xfrm>
            <a:off x="560118" y="3554146"/>
            <a:ext cx="3185474" cy="2831892"/>
          </a:xfrm>
          <a:prstGeom prst="rect">
            <a:avLst/>
          </a:prstGeom>
          <a:solidFill>
            <a:schemeClr val="lt2"/>
          </a:solidFill>
          <a:ln>
            <a:noFill/>
          </a:ln>
        </p:spPr>
        <p:txBody>
          <a:bodyPr spcFirstLastPara="1" wrap="square" lIns="91425" tIns="45700" rIns="91425" bIns="45700" anchor="ctr" anchorCtr="0">
            <a:normAutofit/>
          </a:bodyPr>
          <a:lstStyle>
            <a:lvl1pPr marR="0" lvl="0" algn="l" rtl="0">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
        <p:cNvGrpSpPr/>
        <p:nvPr/>
      </p:nvGrpSpPr>
      <p:grpSpPr>
        <a:xfrm>
          <a:off x="0" y="0"/>
          <a:ext cx="0" cy="0"/>
          <a:chOff x="0" y="0"/>
          <a:chExt cx="0" cy="0"/>
        </a:xfrm>
      </p:grpSpPr>
      <p:sp>
        <p:nvSpPr>
          <p:cNvPr id="22" name="Google Shape;22;p5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53"/>
          <p:cNvSpPr txBox="1">
            <a:spLocks noGrp="1"/>
          </p:cNvSpPr>
          <p:nvPr>
            <p:ph type="subTitle" idx="1"/>
          </p:nvPr>
        </p:nvSpPr>
        <p:spPr>
          <a:xfrm>
            <a:off x="1524000" y="3602037"/>
            <a:ext cx="9144000" cy="1655763"/>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4" name="Google Shape;24;p53"/>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53"/>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53"/>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Layout 6">
  <p:cSld name="Layout 6">
    <p:spTree>
      <p:nvGrpSpPr>
        <p:cNvPr id="1" name="Shape 136"/>
        <p:cNvGrpSpPr/>
        <p:nvPr/>
      </p:nvGrpSpPr>
      <p:grpSpPr>
        <a:xfrm>
          <a:off x="0" y="0"/>
          <a:ext cx="0" cy="0"/>
          <a:chOff x="0" y="0"/>
          <a:chExt cx="0" cy="0"/>
        </a:xfrm>
      </p:grpSpPr>
      <p:sp>
        <p:nvSpPr>
          <p:cNvPr id="137" name="Google Shape;137;p43"/>
          <p:cNvSpPr txBox="1">
            <a:spLocks noGrp="1"/>
          </p:cNvSpPr>
          <p:nvPr>
            <p:ph type="title"/>
          </p:nvPr>
        </p:nvSpPr>
        <p:spPr>
          <a:xfrm>
            <a:off x="7768772" y="471962"/>
            <a:ext cx="3791857" cy="2266475"/>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8" name="Google Shape;138;p43"/>
          <p:cNvSpPr txBox="1">
            <a:spLocks noGrp="1"/>
          </p:cNvSpPr>
          <p:nvPr>
            <p:ph type="sldNum" idx="12"/>
          </p:nvPr>
        </p:nvSpPr>
        <p:spPr>
          <a:xfrm>
            <a:off x="11631881" y="6386039"/>
            <a:ext cx="397822"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39" name="Google Shape;139;p43"/>
          <p:cNvSpPr>
            <a:spLocks noGrp="1"/>
          </p:cNvSpPr>
          <p:nvPr>
            <p:ph type="pic" idx="2"/>
          </p:nvPr>
        </p:nvSpPr>
        <p:spPr>
          <a:xfrm>
            <a:off x="560119" y="471962"/>
            <a:ext cx="6647131" cy="5914076"/>
          </a:xfrm>
          <a:prstGeom prst="rect">
            <a:avLst/>
          </a:prstGeom>
          <a:solidFill>
            <a:schemeClr val="lt2"/>
          </a:solidFill>
          <a:ln>
            <a:noFill/>
          </a:ln>
        </p:spPr>
        <p:txBody>
          <a:bodyPr spcFirstLastPara="1" wrap="square" lIns="91425" tIns="45700" rIns="91425" bIns="45700" anchor="ctr" anchorCtr="0">
            <a:normAutofit/>
          </a:bodyPr>
          <a:lstStyle>
            <a:lvl1pPr marR="0" lvl="0" algn="l" rtl="0">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40" name="Google Shape;140;p43"/>
          <p:cNvSpPr txBox="1">
            <a:spLocks noGrp="1"/>
          </p:cNvSpPr>
          <p:nvPr>
            <p:ph type="body" idx="1"/>
          </p:nvPr>
        </p:nvSpPr>
        <p:spPr>
          <a:xfrm>
            <a:off x="7768092" y="3054349"/>
            <a:ext cx="3792537" cy="333168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41" name="Google Shape;141;p43"/>
          <p:cNvPicPr preferRelativeResize="0"/>
          <p:nvPr/>
        </p:nvPicPr>
        <p:blipFill rotWithShape="1">
          <a:blip r:embed="rId2">
            <a:alphaModFix/>
          </a:blip>
          <a:srcRect/>
          <a:stretch/>
        </p:blipFill>
        <p:spPr>
          <a:xfrm>
            <a:off x="-1" y="6778950"/>
            <a:ext cx="12192001" cy="79050"/>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Layout 7">
  <p:cSld name="Layout 7">
    <p:spTree>
      <p:nvGrpSpPr>
        <p:cNvPr id="1" name="Shape 142"/>
        <p:cNvGrpSpPr/>
        <p:nvPr/>
      </p:nvGrpSpPr>
      <p:grpSpPr>
        <a:xfrm>
          <a:off x="0" y="0"/>
          <a:ext cx="0" cy="0"/>
          <a:chOff x="0" y="0"/>
          <a:chExt cx="0" cy="0"/>
        </a:xfrm>
      </p:grpSpPr>
      <p:sp>
        <p:nvSpPr>
          <p:cNvPr id="143" name="Google Shape;143;p44"/>
          <p:cNvSpPr txBox="1">
            <a:spLocks noGrp="1"/>
          </p:cNvSpPr>
          <p:nvPr>
            <p:ph type="title"/>
          </p:nvPr>
        </p:nvSpPr>
        <p:spPr>
          <a:xfrm>
            <a:off x="7714260" y="471962"/>
            <a:ext cx="3791857" cy="2266475"/>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4" name="Google Shape;144;p44"/>
          <p:cNvSpPr txBox="1">
            <a:spLocks noGrp="1"/>
          </p:cNvSpPr>
          <p:nvPr>
            <p:ph type="sldNum" idx="12"/>
          </p:nvPr>
        </p:nvSpPr>
        <p:spPr>
          <a:xfrm>
            <a:off x="11631881" y="6386039"/>
            <a:ext cx="397822"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45" name="Google Shape;145;p44"/>
          <p:cNvSpPr>
            <a:spLocks noGrp="1"/>
          </p:cNvSpPr>
          <p:nvPr>
            <p:ph type="pic" idx="2"/>
          </p:nvPr>
        </p:nvSpPr>
        <p:spPr>
          <a:xfrm>
            <a:off x="685883" y="471961"/>
            <a:ext cx="3185474" cy="2805628"/>
          </a:xfrm>
          <a:prstGeom prst="rect">
            <a:avLst/>
          </a:prstGeom>
          <a:solidFill>
            <a:schemeClr val="lt2"/>
          </a:solidFill>
          <a:ln>
            <a:noFill/>
          </a:ln>
        </p:spPr>
        <p:txBody>
          <a:bodyPr spcFirstLastPara="1" wrap="square" lIns="91425" tIns="45700" rIns="91425" bIns="45700" anchor="ctr" anchorCtr="0">
            <a:normAutofit/>
          </a:bodyPr>
          <a:lstStyle>
            <a:lvl1pPr marR="0" lvl="0" algn="l" rtl="0">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46" name="Google Shape;146;p44"/>
          <p:cNvSpPr txBox="1">
            <a:spLocks noGrp="1"/>
          </p:cNvSpPr>
          <p:nvPr>
            <p:ph type="body" idx="1"/>
          </p:nvPr>
        </p:nvSpPr>
        <p:spPr>
          <a:xfrm>
            <a:off x="7713580" y="3054349"/>
            <a:ext cx="3792537" cy="333168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47" name="Google Shape;147;p44"/>
          <p:cNvPicPr preferRelativeResize="0"/>
          <p:nvPr/>
        </p:nvPicPr>
        <p:blipFill rotWithShape="1">
          <a:blip r:embed="rId2">
            <a:alphaModFix/>
          </a:blip>
          <a:srcRect/>
          <a:stretch/>
        </p:blipFill>
        <p:spPr>
          <a:xfrm>
            <a:off x="-1" y="6778950"/>
            <a:ext cx="12192001" cy="79050"/>
          </a:xfrm>
          <a:prstGeom prst="rect">
            <a:avLst/>
          </a:prstGeom>
          <a:noFill/>
          <a:ln>
            <a:noFill/>
          </a:ln>
        </p:spPr>
      </p:pic>
      <p:sp>
        <p:nvSpPr>
          <p:cNvPr id="148" name="Google Shape;148;p44"/>
          <p:cNvSpPr>
            <a:spLocks noGrp="1"/>
          </p:cNvSpPr>
          <p:nvPr>
            <p:ph type="pic" idx="3"/>
          </p:nvPr>
        </p:nvSpPr>
        <p:spPr>
          <a:xfrm>
            <a:off x="4147540" y="471962"/>
            <a:ext cx="3185474" cy="2805628"/>
          </a:xfrm>
          <a:prstGeom prst="rect">
            <a:avLst/>
          </a:prstGeom>
          <a:solidFill>
            <a:schemeClr val="lt2"/>
          </a:solidFill>
          <a:ln>
            <a:noFill/>
          </a:ln>
        </p:spPr>
        <p:txBody>
          <a:bodyPr spcFirstLastPara="1" wrap="square" lIns="91425" tIns="45700" rIns="91425" bIns="45700" anchor="ctr" anchorCtr="0">
            <a:normAutofit/>
          </a:bodyPr>
          <a:lstStyle>
            <a:lvl1pPr marR="0" lvl="0" algn="l" rtl="0">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49" name="Google Shape;149;p44"/>
          <p:cNvSpPr>
            <a:spLocks noGrp="1"/>
          </p:cNvSpPr>
          <p:nvPr>
            <p:ph type="pic" idx="4"/>
          </p:nvPr>
        </p:nvSpPr>
        <p:spPr>
          <a:xfrm>
            <a:off x="685883" y="3580411"/>
            <a:ext cx="3185474" cy="2805628"/>
          </a:xfrm>
          <a:prstGeom prst="rect">
            <a:avLst/>
          </a:prstGeom>
          <a:solidFill>
            <a:schemeClr val="lt2"/>
          </a:solidFill>
          <a:ln>
            <a:noFill/>
          </a:ln>
        </p:spPr>
        <p:txBody>
          <a:bodyPr spcFirstLastPara="1" wrap="square" lIns="91425" tIns="45700" rIns="91425" bIns="45700" anchor="ctr" anchorCtr="0">
            <a:normAutofit/>
          </a:bodyPr>
          <a:lstStyle>
            <a:lvl1pPr marR="0" lvl="0" algn="l" rtl="0">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50" name="Google Shape;150;p44"/>
          <p:cNvSpPr>
            <a:spLocks noGrp="1"/>
          </p:cNvSpPr>
          <p:nvPr>
            <p:ph type="pic" idx="5"/>
          </p:nvPr>
        </p:nvSpPr>
        <p:spPr>
          <a:xfrm>
            <a:off x="4147540" y="3580411"/>
            <a:ext cx="3185474" cy="2805628"/>
          </a:xfrm>
          <a:prstGeom prst="rect">
            <a:avLst/>
          </a:prstGeom>
          <a:solidFill>
            <a:schemeClr val="lt2"/>
          </a:solidFill>
          <a:ln>
            <a:noFill/>
          </a:ln>
        </p:spPr>
        <p:txBody>
          <a:bodyPr spcFirstLastPara="1" wrap="square" lIns="91425" tIns="45700" rIns="91425" bIns="45700" anchor="ctr" anchorCtr="0">
            <a:normAutofit/>
          </a:bodyPr>
          <a:lstStyle>
            <a:lvl1pPr marR="0" lvl="0" algn="l" rtl="0">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Layout 8">
  <p:cSld name="Layout 8">
    <p:spTree>
      <p:nvGrpSpPr>
        <p:cNvPr id="1" name="Shape 151"/>
        <p:cNvGrpSpPr/>
        <p:nvPr/>
      </p:nvGrpSpPr>
      <p:grpSpPr>
        <a:xfrm>
          <a:off x="0" y="0"/>
          <a:ext cx="0" cy="0"/>
          <a:chOff x="0" y="0"/>
          <a:chExt cx="0" cy="0"/>
        </a:xfrm>
      </p:grpSpPr>
      <p:sp>
        <p:nvSpPr>
          <p:cNvPr id="152" name="Google Shape;152;p45"/>
          <p:cNvSpPr txBox="1">
            <a:spLocks noGrp="1"/>
          </p:cNvSpPr>
          <p:nvPr>
            <p:ph type="title"/>
          </p:nvPr>
        </p:nvSpPr>
        <p:spPr>
          <a:xfrm>
            <a:off x="685884" y="471963"/>
            <a:ext cx="10820234" cy="1119331"/>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3" name="Google Shape;153;p45"/>
          <p:cNvSpPr txBox="1">
            <a:spLocks noGrp="1"/>
          </p:cNvSpPr>
          <p:nvPr>
            <p:ph type="sldNum" idx="12"/>
          </p:nvPr>
        </p:nvSpPr>
        <p:spPr>
          <a:xfrm>
            <a:off x="11631881" y="6386039"/>
            <a:ext cx="397822"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154" name="Google Shape;154;p45"/>
          <p:cNvPicPr preferRelativeResize="0"/>
          <p:nvPr/>
        </p:nvPicPr>
        <p:blipFill rotWithShape="1">
          <a:blip r:embed="rId2">
            <a:alphaModFix/>
          </a:blip>
          <a:srcRect/>
          <a:stretch/>
        </p:blipFill>
        <p:spPr>
          <a:xfrm>
            <a:off x="-1" y="6778950"/>
            <a:ext cx="12192001" cy="79050"/>
          </a:xfrm>
          <a:prstGeom prst="rect">
            <a:avLst/>
          </a:prstGeom>
          <a:noFill/>
          <a:ln>
            <a:noFill/>
          </a:ln>
        </p:spPr>
      </p:pic>
      <p:sp>
        <p:nvSpPr>
          <p:cNvPr id="155" name="Google Shape;155;p45"/>
          <p:cNvSpPr txBox="1">
            <a:spLocks noGrp="1"/>
          </p:cNvSpPr>
          <p:nvPr>
            <p:ph type="body" idx="1"/>
          </p:nvPr>
        </p:nvSpPr>
        <p:spPr>
          <a:xfrm>
            <a:off x="6234545" y="1894114"/>
            <a:ext cx="5271571" cy="44919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30200" algn="l">
              <a:lnSpc>
                <a:spcPct val="90000"/>
              </a:lnSpc>
              <a:spcBef>
                <a:spcPts val="500"/>
              </a:spcBef>
              <a:spcAft>
                <a:spcPts val="0"/>
              </a:spcAft>
              <a:buClr>
                <a:schemeClr val="dk1"/>
              </a:buClr>
              <a:buSzPts val="1600"/>
              <a:buChar char="•"/>
              <a:defRPr/>
            </a:lvl2pPr>
            <a:lvl3pPr marL="1371600" lvl="2" indent="-317500" algn="l">
              <a:lnSpc>
                <a:spcPct val="90000"/>
              </a:lnSpc>
              <a:spcBef>
                <a:spcPts val="500"/>
              </a:spcBef>
              <a:spcAft>
                <a:spcPts val="0"/>
              </a:spcAft>
              <a:buClr>
                <a:schemeClr val="dk1"/>
              </a:buClr>
              <a:buSzPts val="1400"/>
              <a:buChar char="•"/>
              <a:defRPr/>
            </a:lvl3pPr>
            <a:lvl4pPr marL="1828800" lvl="3" indent="-304800" algn="l">
              <a:lnSpc>
                <a:spcPct val="90000"/>
              </a:lnSpc>
              <a:spcBef>
                <a:spcPts val="500"/>
              </a:spcBef>
              <a:spcAft>
                <a:spcPts val="0"/>
              </a:spcAft>
              <a:buClr>
                <a:schemeClr val="dk1"/>
              </a:buClr>
              <a:buSzPts val="1200"/>
              <a:buChar char="•"/>
              <a:defRPr/>
            </a:lvl4pPr>
            <a:lvl5pPr marL="2286000" lvl="4" indent="-304800" algn="l">
              <a:lnSpc>
                <a:spcPct val="90000"/>
              </a:lnSpc>
              <a:spcBef>
                <a:spcPts val="500"/>
              </a:spcBef>
              <a:spcAft>
                <a:spcPts val="0"/>
              </a:spcAft>
              <a:buClr>
                <a:schemeClr val="dk1"/>
              </a:buClr>
              <a:buSzPts val="12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6" name="Google Shape;156;p45"/>
          <p:cNvSpPr txBox="1">
            <a:spLocks noGrp="1"/>
          </p:cNvSpPr>
          <p:nvPr>
            <p:ph type="body" idx="2"/>
          </p:nvPr>
        </p:nvSpPr>
        <p:spPr>
          <a:xfrm>
            <a:off x="685884" y="1894114"/>
            <a:ext cx="5271571" cy="44919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30200" algn="l">
              <a:lnSpc>
                <a:spcPct val="90000"/>
              </a:lnSpc>
              <a:spcBef>
                <a:spcPts val="500"/>
              </a:spcBef>
              <a:spcAft>
                <a:spcPts val="0"/>
              </a:spcAft>
              <a:buClr>
                <a:schemeClr val="dk1"/>
              </a:buClr>
              <a:buSzPts val="1600"/>
              <a:buChar char="•"/>
              <a:defRPr/>
            </a:lvl2pPr>
            <a:lvl3pPr marL="1371600" lvl="2" indent="-317500" algn="l">
              <a:lnSpc>
                <a:spcPct val="90000"/>
              </a:lnSpc>
              <a:spcBef>
                <a:spcPts val="500"/>
              </a:spcBef>
              <a:spcAft>
                <a:spcPts val="0"/>
              </a:spcAft>
              <a:buClr>
                <a:schemeClr val="dk1"/>
              </a:buClr>
              <a:buSzPts val="1400"/>
              <a:buChar char="•"/>
              <a:defRPr/>
            </a:lvl3pPr>
            <a:lvl4pPr marL="1828800" lvl="3" indent="-304800" algn="l">
              <a:lnSpc>
                <a:spcPct val="90000"/>
              </a:lnSpc>
              <a:spcBef>
                <a:spcPts val="500"/>
              </a:spcBef>
              <a:spcAft>
                <a:spcPts val="0"/>
              </a:spcAft>
              <a:buClr>
                <a:schemeClr val="dk1"/>
              </a:buClr>
              <a:buSzPts val="1200"/>
              <a:buChar char="•"/>
              <a:defRPr/>
            </a:lvl4pPr>
            <a:lvl5pPr marL="2286000" lvl="4" indent="-304800" algn="l">
              <a:lnSpc>
                <a:spcPct val="90000"/>
              </a:lnSpc>
              <a:spcBef>
                <a:spcPts val="500"/>
              </a:spcBef>
              <a:spcAft>
                <a:spcPts val="0"/>
              </a:spcAft>
              <a:buClr>
                <a:schemeClr val="dk1"/>
              </a:buClr>
              <a:buSzPts val="12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Layout 9">
  <p:cSld name="Layout 9">
    <p:spTree>
      <p:nvGrpSpPr>
        <p:cNvPr id="1" name="Shape 157"/>
        <p:cNvGrpSpPr/>
        <p:nvPr/>
      </p:nvGrpSpPr>
      <p:grpSpPr>
        <a:xfrm>
          <a:off x="0" y="0"/>
          <a:ext cx="0" cy="0"/>
          <a:chOff x="0" y="0"/>
          <a:chExt cx="0" cy="0"/>
        </a:xfrm>
      </p:grpSpPr>
      <p:sp>
        <p:nvSpPr>
          <p:cNvPr id="158" name="Google Shape;158;p46"/>
          <p:cNvSpPr txBox="1">
            <a:spLocks noGrp="1"/>
          </p:cNvSpPr>
          <p:nvPr>
            <p:ph type="title"/>
          </p:nvPr>
        </p:nvSpPr>
        <p:spPr>
          <a:xfrm>
            <a:off x="685884" y="471963"/>
            <a:ext cx="10820234" cy="1119331"/>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9" name="Google Shape;159;p46"/>
          <p:cNvSpPr txBox="1">
            <a:spLocks noGrp="1"/>
          </p:cNvSpPr>
          <p:nvPr>
            <p:ph type="sldNum" idx="12"/>
          </p:nvPr>
        </p:nvSpPr>
        <p:spPr>
          <a:xfrm>
            <a:off x="11631881" y="6386039"/>
            <a:ext cx="397822"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160" name="Google Shape;160;p46"/>
          <p:cNvPicPr preferRelativeResize="0"/>
          <p:nvPr/>
        </p:nvPicPr>
        <p:blipFill rotWithShape="1">
          <a:blip r:embed="rId2">
            <a:alphaModFix/>
          </a:blip>
          <a:srcRect/>
          <a:stretch/>
        </p:blipFill>
        <p:spPr>
          <a:xfrm>
            <a:off x="-1" y="6778950"/>
            <a:ext cx="12192001" cy="79050"/>
          </a:xfrm>
          <a:prstGeom prst="rect">
            <a:avLst/>
          </a:prstGeom>
          <a:noFill/>
          <a:ln>
            <a:noFill/>
          </a:ln>
        </p:spPr>
      </p:pic>
      <p:sp>
        <p:nvSpPr>
          <p:cNvPr id="161" name="Google Shape;161;p46"/>
          <p:cNvSpPr txBox="1">
            <a:spLocks noGrp="1"/>
          </p:cNvSpPr>
          <p:nvPr>
            <p:ph type="body" idx="1"/>
          </p:nvPr>
        </p:nvSpPr>
        <p:spPr>
          <a:xfrm>
            <a:off x="6234545" y="3864508"/>
            <a:ext cx="5271571" cy="252153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30200" algn="l">
              <a:lnSpc>
                <a:spcPct val="90000"/>
              </a:lnSpc>
              <a:spcBef>
                <a:spcPts val="500"/>
              </a:spcBef>
              <a:spcAft>
                <a:spcPts val="0"/>
              </a:spcAft>
              <a:buClr>
                <a:schemeClr val="dk1"/>
              </a:buClr>
              <a:buSzPts val="1600"/>
              <a:buChar char="•"/>
              <a:defRPr/>
            </a:lvl2pPr>
            <a:lvl3pPr marL="1371600" lvl="2" indent="-317500" algn="l">
              <a:lnSpc>
                <a:spcPct val="90000"/>
              </a:lnSpc>
              <a:spcBef>
                <a:spcPts val="500"/>
              </a:spcBef>
              <a:spcAft>
                <a:spcPts val="0"/>
              </a:spcAft>
              <a:buClr>
                <a:schemeClr val="dk1"/>
              </a:buClr>
              <a:buSzPts val="1400"/>
              <a:buChar char="•"/>
              <a:defRPr/>
            </a:lvl3pPr>
            <a:lvl4pPr marL="1828800" lvl="3" indent="-304800" algn="l">
              <a:lnSpc>
                <a:spcPct val="90000"/>
              </a:lnSpc>
              <a:spcBef>
                <a:spcPts val="500"/>
              </a:spcBef>
              <a:spcAft>
                <a:spcPts val="0"/>
              </a:spcAft>
              <a:buClr>
                <a:schemeClr val="dk1"/>
              </a:buClr>
              <a:buSzPts val="1200"/>
              <a:buChar char="•"/>
              <a:defRPr/>
            </a:lvl4pPr>
            <a:lvl5pPr marL="2286000" lvl="4" indent="-304800" algn="l">
              <a:lnSpc>
                <a:spcPct val="90000"/>
              </a:lnSpc>
              <a:spcBef>
                <a:spcPts val="500"/>
              </a:spcBef>
              <a:spcAft>
                <a:spcPts val="0"/>
              </a:spcAft>
              <a:buClr>
                <a:schemeClr val="dk1"/>
              </a:buClr>
              <a:buSzPts val="12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2" name="Google Shape;162;p46"/>
          <p:cNvSpPr txBox="1">
            <a:spLocks noGrp="1"/>
          </p:cNvSpPr>
          <p:nvPr>
            <p:ph type="body" idx="2"/>
          </p:nvPr>
        </p:nvSpPr>
        <p:spPr>
          <a:xfrm>
            <a:off x="685884" y="3864508"/>
            <a:ext cx="5271571" cy="252153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30200" algn="l">
              <a:lnSpc>
                <a:spcPct val="90000"/>
              </a:lnSpc>
              <a:spcBef>
                <a:spcPts val="500"/>
              </a:spcBef>
              <a:spcAft>
                <a:spcPts val="0"/>
              </a:spcAft>
              <a:buClr>
                <a:schemeClr val="dk1"/>
              </a:buClr>
              <a:buSzPts val="1600"/>
              <a:buChar char="•"/>
              <a:defRPr/>
            </a:lvl2pPr>
            <a:lvl3pPr marL="1371600" lvl="2" indent="-317500" algn="l">
              <a:lnSpc>
                <a:spcPct val="90000"/>
              </a:lnSpc>
              <a:spcBef>
                <a:spcPts val="500"/>
              </a:spcBef>
              <a:spcAft>
                <a:spcPts val="0"/>
              </a:spcAft>
              <a:buClr>
                <a:schemeClr val="dk1"/>
              </a:buClr>
              <a:buSzPts val="1400"/>
              <a:buChar char="•"/>
              <a:defRPr/>
            </a:lvl3pPr>
            <a:lvl4pPr marL="1828800" lvl="3" indent="-304800" algn="l">
              <a:lnSpc>
                <a:spcPct val="90000"/>
              </a:lnSpc>
              <a:spcBef>
                <a:spcPts val="500"/>
              </a:spcBef>
              <a:spcAft>
                <a:spcPts val="0"/>
              </a:spcAft>
              <a:buClr>
                <a:schemeClr val="dk1"/>
              </a:buClr>
              <a:buSzPts val="1200"/>
              <a:buChar char="•"/>
              <a:defRPr/>
            </a:lvl4pPr>
            <a:lvl5pPr marL="2286000" lvl="4" indent="-304800" algn="l">
              <a:lnSpc>
                <a:spcPct val="90000"/>
              </a:lnSpc>
              <a:spcBef>
                <a:spcPts val="500"/>
              </a:spcBef>
              <a:spcAft>
                <a:spcPts val="0"/>
              </a:spcAft>
              <a:buClr>
                <a:schemeClr val="dk1"/>
              </a:buClr>
              <a:buSzPts val="12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3" name="Google Shape;163;p46"/>
          <p:cNvSpPr>
            <a:spLocks noGrp="1"/>
          </p:cNvSpPr>
          <p:nvPr>
            <p:ph type="pic" idx="3"/>
          </p:nvPr>
        </p:nvSpPr>
        <p:spPr>
          <a:xfrm>
            <a:off x="685800" y="1748707"/>
            <a:ext cx="5271571" cy="1962868"/>
          </a:xfrm>
          <a:prstGeom prst="rect">
            <a:avLst/>
          </a:prstGeom>
          <a:solidFill>
            <a:schemeClr val="lt2"/>
          </a:solidFill>
          <a:ln>
            <a:noFill/>
          </a:ln>
        </p:spPr>
        <p:txBody>
          <a:bodyPr spcFirstLastPara="1" wrap="square" lIns="91425" tIns="45700" rIns="91425" bIns="45700" anchor="ctr" anchorCtr="0">
            <a:normAutofit/>
          </a:bodyPr>
          <a:lstStyle>
            <a:lvl1pPr marR="0" lvl="0" algn="l" rtl="0">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64" name="Google Shape;164;p46"/>
          <p:cNvSpPr>
            <a:spLocks noGrp="1"/>
          </p:cNvSpPr>
          <p:nvPr>
            <p:ph type="pic" idx="4"/>
          </p:nvPr>
        </p:nvSpPr>
        <p:spPr>
          <a:xfrm>
            <a:off x="6234545" y="1748707"/>
            <a:ext cx="5271571" cy="1962868"/>
          </a:xfrm>
          <a:prstGeom prst="rect">
            <a:avLst/>
          </a:prstGeom>
          <a:solidFill>
            <a:schemeClr val="lt2"/>
          </a:solidFill>
          <a:ln>
            <a:noFill/>
          </a:ln>
        </p:spPr>
        <p:txBody>
          <a:bodyPr spcFirstLastPara="1" wrap="square" lIns="91425" tIns="45700" rIns="91425" bIns="45700" anchor="ctr" anchorCtr="0">
            <a:normAutofit/>
          </a:bodyPr>
          <a:lstStyle>
            <a:lvl1pPr marR="0" lvl="0" algn="l" rtl="0">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Layout 10">
  <p:cSld name="Layout 10">
    <p:spTree>
      <p:nvGrpSpPr>
        <p:cNvPr id="1" name="Shape 165"/>
        <p:cNvGrpSpPr/>
        <p:nvPr/>
      </p:nvGrpSpPr>
      <p:grpSpPr>
        <a:xfrm>
          <a:off x="0" y="0"/>
          <a:ext cx="0" cy="0"/>
          <a:chOff x="0" y="0"/>
          <a:chExt cx="0" cy="0"/>
        </a:xfrm>
      </p:grpSpPr>
      <p:sp>
        <p:nvSpPr>
          <p:cNvPr id="166" name="Google Shape;166;p47"/>
          <p:cNvSpPr txBox="1">
            <a:spLocks noGrp="1"/>
          </p:cNvSpPr>
          <p:nvPr>
            <p:ph type="title"/>
          </p:nvPr>
        </p:nvSpPr>
        <p:spPr>
          <a:xfrm>
            <a:off x="685884" y="471963"/>
            <a:ext cx="10820234" cy="1119331"/>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7" name="Google Shape;167;p47"/>
          <p:cNvSpPr txBox="1">
            <a:spLocks noGrp="1"/>
          </p:cNvSpPr>
          <p:nvPr>
            <p:ph type="sldNum" idx="12"/>
          </p:nvPr>
        </p:nvSpPr>
        <p:spPr>
          <a:xfrm>
            <a:off x="11631881" y="6386039"/>
            <a:ext cx="397822"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68" name="Google Shape;168;p47"/>
          <p:cNvSpPr txBox="1">
            <a:spLocks noGrp="1"/>
          </p:cNvSpPr>
          <p:nvPr>
            <p:ph type="body" idx="1"/>
          </p:nvPr>
        </p:nvSpPr>
        <p:spPr>
          <a:xfrm>
            <a:off x="685884" y="1894114"/>
            <a:ext cx="3357663" cy="44919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69" name="Google Shape;169;p47"/>
          <p:cNvPicPr preferRelativeResize="0"/>
          <p:nvPr/>
        </p:nvPicPr>
        <p:blipFill rotWithShape="1">
          <a:blip r:embed="rId2">
            <a:alphaModFix/>
          </a:blip>
          <a:srcRect/>
          <a:stretch/>
        </p:blipFill>
        <p:spPr>
          <a:xfrm>
            <a:off x="-1" y="6778950"/>
            <a:ext cx="12192001" cy="79050"/>
          </a:xfrm>
          <a:prstGeom prst="rect">
            <a:avLst/>
          </a:prstGeom>
          <a:noFill/>
          <a:ln>
            <a:noFill/>
          </a:ln>
        </p:spPr>
      </p:pic>
      <p:sp>
        <p:nvSpPr>
          <p:cNvPr id="170" name="Google Shape;170;p47"/>
          <p:cNvSpPr txBox="1">
            <a:spLocks noGrp="1"/>
          </p:cNvSpPr>
          <p:nvPr>
            <p:ph type="body" idx="2"/>
          </p:nvPr>
        </p:nvSpPr>
        <p:spPr>
          <a:xfrm>
            <a:off x="4417167" y="1894114"/>
            <a:ext cx="3357663" cy="44919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1" name="Google Shape;171;p47"/>
          <p:cNvSpPr txBox="1">
            <a:spLocks noGrp="1"/>
          </p:cNvSpPr>
          <p:nvPr>
            <p:ph type="body" idx="3"/>
          </p:nvPr>
        </p:nvSpPr>
        <p:spPr>
          <a:xfrm>
            <a:off x="8148453" y="1894114"/>
            <a:ext cx="3357663" cy="44919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Layout 11">
  <p:cSld name="Layout 11">
    <p:spTree>
      <p:nvGrpSpPr>
        <p:cNvPr id="1" name="Shape 172"/>
        <p:cNvGrpSpPr/>
        <p:nvPr/>
      </p:nvGrpSpPr>
      <p:grpSpPr>
        <a:xfrm>
          <a:off x="0" y="0"/>
          <a:ext cx="0" cy="0"/>
          <a:chOff x="0" y="0"/>
          <a:chExt cx="0" cy="0"/>
        </a:xfrm>
      </p:grpSpPr>
      <p:sp>
        <p:nvSpPr>
          <p:cNvPr id="173" name="Google Shape;173;p48"/>
          <p:cNvSpPr txBox="1">
            <a:spLocks noGrp="1"/>
          </p:cNvSpPr>
          <p:nvPr>
            <p:ph type="title"/>
          </p:nvPr>
        </p:nvSpPr>
        <p:spPr>
          <a:xfrm>
            <a:off x="685884" y="471963"/>
            <a:ext cx="10820234" cy="1119331"/>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4" name="Google Shape;174;p48"/>
          <p:cNvSpPr txBox="1">
            <a:spLocks noGrp="1"/>
          </p:cNvSpPr>
          <p:nvPr>
            <p:ph type="sldNum" idx="12"/>
          </p:nvPr>
        </p:nvSpPr>
        <p:spPr>
          <a:xfrm>
            <a:off x="11631881" y="6386039"/>
            <a:ext cx="397822"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75" name="Google Shape;175;p48"/>
          <p:cNvSpPr txBox="1">
            <a:spLocks noGrp="1"/>
          </p:cNvSpPr>
          <p:nvPr>
            <p:ph type="body" idx="1"/>
          </p:nvPr>
        </p:nvSpPr>
        <p:spPr>
          <a:xfrm>
            <a:off x="685884" y="3697647"/>
            <a:ext cx="3357663" cy="268839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76" name="Google Shape;176;p48"/>
          <p:cNvPicPr preferRelativeResize="0"/>
          <p:nvPr/>
        </p:nvPicPr>
        <p:blipFill rotWithShape="1">
          <a:blip r:embed="rId2">
            <a:alphaModFix/>
          </a:blip>
          <a:srcRect/>
          <a:stretch/>
        </p:blipFill>
        <p:spPr>
          <a:xfrm>
            <a:off x="-1" y="6778950"/>
            <a:ext cx="12192001" cy="79050"/>
          </a:xfrm>
          <a:prstGeom prst="rect">
            <a:avLst/>
          </a:prstGeom>
          <a:noFill/>
          <a:ln>
            <a:noFill/>
          </a:ln>
        </p:spPr>
      </p:pic>
      <p:sp>
        <p:nvSpPr>
          <p:cNvPr id="177" name="Google Shape;177;p48"/>
          <p:cNvSpPr txBox="1">
            <a:spLocks noGrp="1"/>
          </p:cNvSpPr>
          <p:nvPr>
            <p:ph type="body" idx="2"/>
          </p:nvPr>
        </p:nvSpPr>
        <p:spPr>
          <a:xfrm>
            <a:off x="4417167" y="3697647"/>
            <a:ext cx="3357663" cy="268839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8" name="Google Shape;178;p48"/>
          <p:cNvSpPr txBox="1">
            <a:spLocks noGrp="1"/>
          </p:cNvSpPr>
          <p:nvPr>
            <p:ph type="body" idx="3"/>
          </p:nvPr>
        </p:nvSpPr>
        <p:spPr>
          <a:xfrm>
            <a:off x="8148453" y="3697647"/>
            <a:ext cx="3357663" cy="268839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9" name="Google Shape;179;p48"/>
          <p:cNvSpPr>
            <a:spLocks noGrp="1"/>
          </p:cNvSpPr>
          <p:nvPr>
            <p:ph type="pic" idx="4"/>
          </p:nvPr>
        </p:nvSpPr>
        <p:spPr>
          <a:xfrm>
            <a:off x="685884" y="1785328"/>
            <a:ext cx="3357663" cy="1718285"/>
          </a:xfrm>
          <a:prstGeom prst="rect">
            <a:avLst/>
          </a:prstGeom>
          <a:solidFill>
            <a:schemeClr val="lt2"/>
          </a:solidFill>
          <a:ln>
            <a:noFill/>
          </a:ln>
        </p:spPr>
        <p:txBody>
          <a:bodyPr spcFirstLastPara="1" wrap="square" lIns="91425" tIns="45700" rIns="91425" bIns="45700" anchor="ctr" anchorCtr="0">
            <a:normAutofit/>
          </a:bodyPr>
          <a:lstStyle>
            <a:lvl1pPr marR="0" lvl="0" algn="l" rtl="0">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80" name="Google Shape;180;p48"/>
          <p:cNvSpPr>
            <a:spLocks noGrp="1"/>
          </p:cNvSpPr>
          <p:nvPr>
            <p:ph type="pic" idx="5"/>
          </p:nvPr>
        </p:nvSpPr>
        <p:spPr>
          <a:xfrm>
            <a:off x="4417166" y="1785328"/>
            <a:ext cx="3357663" cy="1718285"/>
          </a:xfrm>
          <a:prstGeom prst="rect">
            <a:avLst/>
          </a:prstGeom>
          <a:solidFill>
            <a:schemeClr val="lt2"/>
          </a:solidFill>
          <a:ln>
            <a:noFill/>
          </a:ln>
        </p:spPr>
        <p:txBody>
          <a:bodyPr spcFirstLastPara="1" wrap="square" lIns="91425" tIns="45700" rIns="91425" bIns="45700" anchor="ctr" anchorCtr="0">
            <a:normAutofit/>
          </a:bodyPr>
          <a:lstStyle>
            <a:lvl1pPr marR="0" lvl="0" algn="l" rtl="0">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81" name="Google Shape;181;p48"/>
          <p:cNvSpPr>
            <a:spLocks noGrp="1"/>
          </p:cNvSpPr>
          <p:nvPr>
            <p:ph type="pic" idx="6"/>
          </p:nvPr>
        </p:nvSpPr>
        <p:spPr>
          <a:xfrm>
            <a:off x="8148448" y="1785328"/>
            <a:ext cx="3357663" cy="1718285"/>
          </a:xfrm>
          <a:prstGeom prst="rect">
            <a:avLst/>
          </a:prstGeom>
          <a:solidFill>
            <a:schemeClr val="lt2"/>
          </a:solidFill>
          <a:ln>
            <a:noFill/>
          </a:ln>
        </p:spPr>
        <p:txBody>
          <a:bodyPr spcFirstLastPara="1" wrap="square" lIns="91425" tIns="45700" rIns="91425" bIns="45700" anchor="ctr" anchorCtr="0">
            <a:normAutofit/>
          </a:bodyPr>
          <a:lstStyle>
            <a:lvl1pPr marR="0" lvl="0" algn="l" rtl="0">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Layout 12">
  <p:cSld name="Layout 12">
    <p:spTree>
      <p:nvGrpSpPr>
        <p:cNvPr id="1" name="Shape 182"/>
        <p:cNvGrpSpPr/>
        <p:nvPr/>
      </p:nvGrpSpPr>
      <p:grpSpPr>
        <a:xfrm>
          <a:off x="0" y="0"/>
          <a:ext cx="0" cy="0"/>
          <a:chOff x="0" y="0"/>
          <a:chExt cx="0" cy="0"/>
        </a:xfrm>
      </p:grpSpPr>
      <p:sp>
        <p:nvSpPr>
          <p:cNvPr id="183" name="Google Shape;183;p49"/>
          <p:cNvSpPr txBox="1">
            <a:spLocks noGrp="1"/>
          </p:cNvSpPr>
          <p:nvPr>
            <p:ph type="title"/>
          </p:nvPr>
        </p:nvSpPr>
        <p:spPr>
          <a:xfrm>
            <a:off x="685884" y="471963"/>
            <a:ext cx="10820234" cy="1119331"/>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4" name="Google Shape;184;p49"/>
          <p:cNvSpPr txBox="1">
            <a:spLocks noGrp="1"/>
          </p:cNvSpPr>
          <p:nvPr>
            <p:ph type="sldNum" idx="12"/>
          </p:nvPr>
        </p:nvSpPr>
        <p:spPr>
          <a:xfrm>
            <a:off x="11631881" y="6386039"/>
            <a:ext cx="397822"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85" name="Google Shape;185;p49"/>
          <p:cNvSpPr txBox="1">
            <a:spLocks noGrp="1"/>
          </p:cNvSpPr>
          <p:nvPr>
            <p:ph type="body" idx="1"/>
          </p:nvPr>
        </p:nvSpPr>
        <p:spPr>
          <a:xfrm>
            <a:off x="685884" y="4131485"/>
            <a:ext cx="3357663" cy="225455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86" name="Google Shape;186;p49"/>
          <p:cNvPicPr preferRelativeResize="0"/>
          <p:nvPr/>
        </p:nvPicPr>
        <p:blipFill rotWithShape="1">
          <a:blip r:embed="rId2">
            <a:alphaModFix/>
          </a:blip>
          <a:srcRect/>
          <a:stretch/>
        </p:blipFill>
        <p:spPr>
          <a:xfrm>
            <a:off x="-1" y="6778950"/>
            <a:ext cx="12192001" cy="79050"/>
          </a:xfrm>
          <a:prstGeom prst="rect">
            <a:avLst/>
          </a:prstGeom>
          <a:noFill/>
          <a:ln>
            <a:noFill/>
          </a:ln>
        </p:spPr>
      </p:pic>
      <p:sp>
        <p:nvSpPr>
          <p:cNvPr id="187" name="Google Shape;187;p49"/>
          <p:cNvSpPr txBox="1">
            <a:spLocks noGrp="1"/>
          </p:cNvSpPr>
          <p:nvPr>
            <p:ph type="body" idx="2"/>
          </p:nvPr>
        </p:nvSpPr>
        <p:spPr>
          <a:xfrm>
            <a:off x="8148453" y="4131485"/>
            <a:ext cx="3357663" cy="225455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8" name="Google Shape;188;p49"/>
          <p:cNvSpPr>
            <a:spLocks noGrp="1"/>
          </p:cNvSpPr>
          <p:nvPr>
            <p:ph type="pic" idx="3"/>
          </p:nvPr>
        </p:nvSpPr>
        <p:spPr>
          <a:xfrm>
            <a:off x="4417167" y="4131485"/>
            <a:ext cx="3357663" cy="2254551"/>
          </a:xfrm>
          <a:prstGeom prst="rect">
            <a:avLst/>
          </a:prstGeom>
          <a:solidFill>
            <a:schemeClr val="lt2"/>
          </a:solidFill>
          <a:ln>
            <a:noFill/>
          </a:ln>
        </p:spPr>
        <p:txBody>
          <a:bodyPr spcFirstLastPara="1" wrap="square" lIns="91425" tIns="45700" rIns="91425" bIns="45700" anchor="ctr" anchorCtr="0">
            <a:normAutofit/>
          </a:bodyPr>
          <a:lstStyle>
            <a:lvl1pPr marR="0" lvl="0" algn="l" rtl="0">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89" name="Google Shape;189;p49"/>
          <p:cNvSpPr>
            <a:spLocks noGrp="1"/>
          </p:cNvSpPr>
          <p:nvPr>
            <p:ph type="pic" idx="4"/>
          </p:nvPr>
        </p:nvSpPr>
        <p:spPr>
          <a:xfrm>
            <a:off x="685883" y="1734114"/>
            <a:ext cx="3357663" cy="2254551"/>
          </a:xfrm>
          <a:prstGeom prst="rect">
            <a:avLst/>
          </a:prstGeom>
          <a:solidFill>
            <a:schemeClr val="lt2"/>
          </a:solidFill>
          <a:ln>
            <a:noFill/>
          </a:ln>
        </p:spPr>
        <p:txBody>
          <a:bodyPr spcFirstLastPara="1" wrap="square" lIns="91425" tIns="45700" rIns="91425" bIns="45700" anchor="ctr" anchorCtr="0">
            <a:normAutofit/>
          </a:bodyPr>
          <a:lstStyle>
            <a:lvl1pPr marR="0" lvl="0" algn="l" rtl="0">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90" name="Google Shape;190;p49"/>
          <p:cNvSpPr>
            <a:spLocks noGrp="1"/>
          </p:cNvSpPr>
          <p:nvPr>
            <p:ph type="pic" idx="5"/>
          </p:nvPr>
        </p:nvSpPr>
        <p:spPr>
          <a:xfrm>
            <a:off x="8148453" y="1734114"/>
            <a:ext cx="3357663" cy="2254551"/>
          </a:xfrm>
          <a:prstGeom prst="rect">
            <a:avLst/>
          </a:prstGeom>
          <a:solidFill>
            <a:schemeClr val="lt2"/>
          </a:solidFill>
          <a:ln>
            <a:noFill/>
          </a:ln>
        </p:spPr>
        <p:txBody>
          <a:bodyPr spcFirstLastPara="1" wrap="square" lIns="91425" tIns="45700" rIns="91425" bIns="45700" anchor="ctr" anchorCtr="0">
            <a:normAutofit/>
          </a:bodyPr>
          <a:lstStyle>
            <a:lvl1pPr marR="0" lvl="0" algn="l" rtl="0">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91" name="Google Shape;191;p49"/>
          <p:cNvSpPr txBox="1">
            <a:spLocks noGrp="1"/>
          </p:cNvSpPr>
          <p:nvPr>
            <p:ph type="body" idx="6"/>
          </p:nvPr>
        </p:nvSpPr>
        <p:spPr>
          <a:xfrm>
            <a:off x="4417167" y="1734113"/>
            <a:ext cx="3357663" cy="225455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Divider slide 1">
  <p:cSld name="Divider slide 1">
    <p:spTree>
      <p:nvGrpSpPr>
        <p:cNvPr id="1" name="Shape 192"/>
        <p:cNvGrpSpPr/>
        <p:nvPr/>
      </p:nvGrpSpPr>
      <p:grpSpPr>
        <a:xfrm>
          <a:off x="0" y="0"/>
          <a:ext cx="0" cy="0"/>
          <a:chOff x="0" y="0"/>
          <a:chExt cx="0" cy="0"/>
        </a:xfrm>
      </p:grpSpPr>
      <p:sp>
        <p:nvSpPr>
          <p:cNvPr id="193" name="Google Shape;193;p50"/>
          <p:cNvSpPr txBox="1">
            <a:spLocks noGrp="1"/>
          </p:cNvSpPr>
          <p:nvPr>
            <p:ph type="title"/>
          </p:nvPr>
        </p:nvSpPr>
        <p:spPr>
          <a:xfrm>
            <a:off x="685884" y="471962"/>
            <a:ext cx="10820234" cy="5863523"/>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dk1"/>
              </a:buClr>
              <a:buSzPts val="4000"/>
              <a:buFont typeface="Arial"/>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4" name="Google Shape;194;p50"/>
          <p:cNvSpPr txBox="1">
            <a:spLocks noGrp="1"/>
          </p:cNvSpPr>
          <p:nvPr>
            <p:ph type="sldNum" idx="12"/>
          </p:nvPr>
        </p:nvSpPr>
        <p:spPr>
          <a:xfrm>
            <a:off x="11631881" y="6386039"/>
            <a:ext cx="397822"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95" name="Google Shape;195;p50"/>
          <p:cNvPicPr preferRelativeResize="0"/>
          <p:nvPr/>
        </p:nvPicPr>
        <p:blipFill rotWithShape="1">
          <a:blip r:embed="rId2">
            <a:alphaModFix/>
          </a:blip>
          <a:srcRect/>
          <a:stretch/>
        </p:blipFill>
        <p:spPr>
          <a:xfrm>
            <a:off x="-1" y="6778950"/>
            <a:ext cx="12192001" cy="79050"/>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Divider slide 2">
  <p:cSld name="Divider slide 2">
    <p:bg>
      <p:bgPr>
        <a:blipFill>
          <a:blip r:embed="rId2">
            <a:alphaModFix/>
          </a:blip>
          <a:stretch>
            <a:fillRect/>
          </a:stretch>
        </a:blipFill>
        <a:effectLst/>
      </p:bgPr>
    </p:bg>
    <p:spTree>
      <p:nvGrpSpPr>
        <p:cNvPr id="1" name="Shape 196"/>
        <p:cNvGrpSpPr/>
        <p:nvPr/>
      </p:nvGrpSpPr>
      <p:grpSpPr>
        <a:xfrm>
          <a:off x="0" y="0"/>
          <a:ext cx="0" cy="0"/>
          <a:chOff x="0" y="0"/>
          <a:chExt cx="0" cy="0"/>
        </a:xfrm>
      </p:grpSpPr>
      <p:sp>
        <p:nvSpPr>
          <p:cNvPr id="197" name="Google Shape;197;p51"/>
          <p:cNvSpPr/>
          <p:nvPr/>
        </p:nvSpPr>
        <p:spPr>
          <a:xfrm>
            <a:off x="0" y="0"/>
            <a:ext cx="12192000" cy="6858000"/>
          </a:xfrm>
          <a:prstGeom prst="rect">
            <a:avLst/>
          </a:prstGeom>
          <a:solidFill>
            <a:schemeClr val="dk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98" name="Google Shape;198;p51"/>
          <p:cNvSpPr txBox="1">
            <a:spLocks noGrp="1"/>
          </p:cNvSpPr>
          <p:nvPr>
            <p:ph type="title"/>
          </p:nvPr>
        </p:nvSpPr>
        <p:spPr>
          <a:xfrm>
            <a:off x="685884" y="471962"/>
            <a:ext cx="10820234" cy="5863523"/>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lt1"/>
              </a:buClr>
              <a:buSzPts val="4000"/>
              <a:buFont typeface="Arial"/>
              <a:buNone/>
              <a:defRPr sz="4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9" name="Google Shape;199;p51"/>
          <p:cNvSpPr txBox="1">
            <a:spLocks noGrp="1"/>
          </p:cNvSpPr>
          <p:nvPr>
            <p:ph type="sldNum" idx="12"/>
          </p:nvPr>
        </p:nvSpPr>
        <p:spPr>
          <a:xfrm>
            <a:off x="11631881" y="6386039"/>
            <a:ext cx="397822"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losing slide">
  <p:cSld name="Closing slide">
    <p:spTree>
      <p:nvGrpSpPr>
        <p:cNvPr id="1" name="Shape 200"/>
        <p:cNvGrpSpPr/>
        <p:nvPr/>
      </p:nvGrpSpPr>
      <p:grpSpPr>
        <a:xfrm>
          <a:off x="0" y="0"/>
          <a:ext cx="0" cy="0"/>
          <a:chOff x="0" y="0"/>
          <a:chExt cx="0" cy="0"/>
        </a:xfrm>
      </p:grpSpPr>
      <p:sp>
        <p:nvSpPr>
          <p:cNvPr id="201" name="Google Shape;201;p52"/>
          <p:cNvSpPr txBox="1">
            <a:spLocks noGrp="1"/>
          </p:cNvSpPr>
          <p:nvPr>
            <p:ph type="title"/>
          </p:nvPr>
        </p:nvSpPr>
        <p:spPr>
          <a:xfrm>
            <a:off x="5842660" y="1623871"/>
            <a:ext cx="5663457" cy="1083704"/>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2" name="Google Shape;202;p52"/>
          <p:cNvSpPr txBox="1">
            <a:spLocks noGrp="1"/>
          </p:cNvSpPr>
          <p:nvPr>
            <p:ph type="sldNum" idx="12"/>
          </p:nvPr>
        </p:nvSpPr>
        <p:spPr>
          <a:xfrm>
            <a:off x="11631881" y="6386039"/>
            <a:ext cx="397822"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203" name="Google Shape;203;p52"/>
          <p:cNvPicPr preferRelativeResize="0"/>
          <p:nvPr/>
        </p:nvPicPr>
        <p:blipFill rotWithShape="1">
          <a:blip r:embed="rId2">
            <a:alphaModFix/>
          </a:blip>
          <a:srcRect/>
          <a:stretch/>
        </p:blipFill>
        <p:spPr>
          <a:xfrm>
            <a:off x="-1" y="6778950"/>
            <a:ext cx="12192001" cy="79050"/>
          </a:xfrm>
          <a:prstGeom prst="rect">
            <a:avLst/>
          </a:prstGeom>
          <a:noFill/>
          <a:ln>
            <a:noFill/>
          </a:ln>
        </p:spPr>
      </p:pic>
      <p:sp>
        <p:nvSpPr>
          <p:cNvPr id="204" name="Google Shape;204;p52"/>
          <p:cNvSpPr txBox="1">
            <a:spLocks noGrp="1"/>
          </p:cNvSpPr>
          <p:nvPr>
            <p:ph type="body" idx="1"/>
          </p:nvPr>
        </p:nvSpPr>
        <p:spPr>
          <a:xfrm>
            <a:off x="5842661" y="3046022"/>
            <a:ext cx="5663455" cy="211380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30200" algn="l">
              <a:lnSpc>
                <a:spcPct val="90000"/>
              </a:lnSpc>
              <a:spcBef>
                <a:spcPts val="500"/>
              </a:spcBef>
              <a:spcAft>
                <a:spcPts val="0"/>
              </a:spcAft>
              <a:buClr>
                <a:schemeClr val="dk1"/>
              </a:buClr>
              <a:buSzPts val="1600"/>
              <a:buChar char="•"/>
              <a:defRPr/>
            </a:lvl2pPr>
            <a:lvl3pPr marL="1371600" lvl="2" indent="-317500" algn="l">
              <a:lnSpc>
                <a:spcPct val="90000"/>
              </a:lnSpc>
              <a:spcBef>
                <a:spcPts val="500"/>
              </a:spcBef>
              <a:spcAft>
                <a:spcPts val="0"/>
              </a:spcAft>
              <a:buClr>
                <a:schemeClr val="dk1"/>
              </a:buClr>
              <a:buSzPts val="1400"/>
              <a:buChar char="•"/>
              <a:defRPr/>
            </a:lvl3pPr>
            <a:lvl4pPr marL="1828800" lvl="3" indent="-304800" algn="l">
              <a:lnSpc>
                <a:spcPct val="90000"/>
              </a:lnSpc>
              <a:spcBef>
                <a:spcPts val="500"/>
              </a:spcBef>
              <a:spcAft>
                <a:spcPts val="0"/>
              </a:spcAft>
              <a:buClr>
                <a:schemeClr val="dk1"/>
              </a:buClr>
              <a:buSzPts val="1200"/>
              <a:buChar char="•"/>
              <a:defRPr/>
            </a:lvl4pPr>
            <a:lvl5pPr marL="2286000" lvl="4" indent="-304800" algn="l">
              <a:lnSpc>
                <a:spcPct val="90000"/>
              </a:lnSpc>
              <a:spcBef>
                <a:spcPts val="500"/>
              </a:spcBef>
              <a:spcAft>
                <a:spcPts val="0"/>
              </a:spcAft>
              <a:buClr>
                <a:schemeClr val="dk1"/>
              </a:buClr>
              <a:buSzPts val="12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05" name="Google Shape;205;p52"/>
          <p:cNvPicPr preferRelativeResize="0"/>
          <p:nvPr/>
        </p:nvPicPr>
        <p:blipFill rotWithShape="1">
          <a:blip r:embed="rId3">
            <a:alphaModFix/>
          </a:blip>
          <a:srcRect/>
          <a:stretch/>
        </p:blipFill>
        <p:spPr>
          <a:xfrm>
            <a:off x="1369154" y="2125682"/>
            <a:ext cx="2858460" cy="2372095"/>
          </a:xfrm>
          <a:prstGeom prst="rect">
            <a:avLst/>
          </a:prstGeom>
          <a:noFill/>
          <a:ln>
            <a:noFill/>
          </a:ln>
        </p:spPr>
      </p:pic>
      <p:cxnSp>
        <p:nvCxnSpPr>
          <p:cNvPr id="206" name="Google Shape;206;p52"/>
          <p:cNvCxnSpPr/>
          <p:nvPr/>
        </p:nvCxnSpPr>
        <p:spPr>
          <a:xfrm>
            <a:off x="5094514" y="1312223"/>
            <a:ext cx="0" cy="4156255"/>
          </a:xfrm>
          <a:prstGeom prst="straightConnector1">
            <a:avLst/>
          </a:prstGeom>
          <a:noFill/>
          <a:ln w="19050" cap="flat" cmpd="sng">
            <a:solidFill>
              <a:schemeClr val="lt2"/>
            </a:solidFill>
            <a:prstDash val="solid"/>
            <a:miter lim="800000"/>
            <a:headEnd type="none" w="sm" len="sm"/>
            <a:tailEnd type="none" w="sm" len="sm"/>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54"/>
          <p:cNvSpPr txBox="1">
            <a:spLocks noGrp="1"/>
          </p:cNvSpPr>
          <p:nvPr>
            <p:ph type="title"/>
          </p:nvPr>
        </p:nvSpPr>
        <p:spPr>
          <a:xfrm>
            <a:off x="831851" y="1709740"/>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54"/>
          <p:cNvSpPr txBox="1">
            <a:spLocks noGrp="1"/>
          </p:cNvSpPr>
          <p:nvPr>
            <p:ph type="body" idx="1"/>
          </p:nvPr>
        </p:nvSpPr>
        <p:spPr>
          <a:xfrm>
            <a:off x="831851" y="4589464"/>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54"/>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54"/>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54"/>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Gold chapter break or bold statement gold">
  <p:cSld name="Gold chapter break or bold statement gold">
    <p:bg>
      <p:bgPr>
        <a:solidFill>
          <a:schemeClr val="accent1"/>
        </a:solidFill>
        <a:effectLst/>
      </p:bgPr>
    </p:bg>
    <p:spTree>
      <p:nvGrpSpPr>
        <p:cNvPr id="1" name="Shape 210"/>
        <p:cNvGrpSpPr/>
        <p:nvPr/>
      </p:nvGrpSpPr>
      <p:grpSpPr>
        <a:xfrm>
          <a:off x="0" y="0"/>
          <a:ext cx="0" cy="0"/>
          <a:chOff x="0" y="0"/>
          <a:chExt cx="0" cy="0"/>
        </a:xfrm>
      </p:grpSpPr>
      <p:sp>
        <p:nvSpPr>
          <p:cNvPr id="211" name="Google Shape;211;p27"/>
          <p:cNvSpPr txBox="1">
            <a:spLocks noGrp="1"/>
          </p:cNvSpPr>
          <p:nvPr>
            <p:ph type="title"/>
          </p:nvPr>
        </p:nvSpPr>
        <p:spPr>
          <a:xfrm>
            <a:off x="415601" y="1101367"/>
            <a:ext cx="8328399" cy="763599"/>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dk1"/>
              </a:buClr>
              <a:buSzPts val="8266"/>
              <a:buFont typeface="Arial"/>
              <a:buNone/>
              <a:defRPr sz="8266" b="1" i="0" u="none" strike="noStrike" cap="none">
                <a:solidFill>
                  <a:schemeClr val="dk1"/>
                </a:solidFill>
                <a:latin typeface="Arial"/>
                <a:ea typeface="Arial"/>
                <a:cs typeface="Arial"/>
                <a:sym typeface="Arial"/>
              </a:defRPr>
            </a:lvl1pPr>
            <a:lvl2pPr lvl="1">
              <a:spcBef>
                <a:spcPts val="0"/>
              </a:spcBef>
              <a:spcAft>
                <a:spcPts val="0"/>
              </a:spcAft>
              <a:buClr>
                <a:schemeClr val="dk1"/>
              </a:buClr>
              <a:buSzPts val="8266"/>
              <a:buFont typeface="Arial"/>
              <a:buNone/>
              <a:defRPr sz="8266" b="1">
                <a:solidFill>
                  <a:schemeClr val="dk1"/>
                </a:solidFill>
              </a:defRPr>
            </a:lvl2pPr>
            <a:lvl3pPr lvl="2">
              <a:spcBef>
                <a:spcPts val="0"/>
              </a:spcBef>
              <a:spcAft>
                <a:spcPts val="0"/>
              </a:spcAft>
              <a:buClr>
                <a:schemeClr val="dk1"/>
              </a:buClr>
              <a:buSzPts val="8266"/>
              <a:buFont typeface="Arial"/>
              <a:buNone/>
              <a:defRPr sz="8266" b="1">
                <a:solidFill>
                  <a:schemeClr val="dk1"/>
                </a:solidFill>
              </a:defRPr>
            </a:lvl3pPr>
            <a:lvl4pPr lvl="3">
              <a:spcBef>
                <a:spcPts val="0"/>
              </a:spcBef>
              <a:spcAft>
                <a:spcPts val="0"/>
              </a:spcAft>
              <a:buClr>
                <a:schemeClr val="dk1"/>
              </a:buClr>
              <a:buSzPts val="8266"/>
              <a:buFont typeface="Arial"/>
              <a:buNone/>
              <a:defRPr sz="8266" b="1">
                <a:solidFill>
                  <a:schemeClr val="dk1"/>
                </a:solidFill>
              </a:defRPr>
            </a:lvl4pPr>
            <a:lvl5pPr lvl="4">
              <a:spcBef>
                <a:spcPts val="0"/>
              </a:spcBef>
              <a:spcAft>
                <a:spcPts val="0"/>
              </a:spcAft>
              <a:buClr>
                <a:schemeClr val="dk1"/>
              </a:buClr>
              <a:buSzPts val="8266"/>
              <a:buFont typeface="Arial"/>
              <a:buNone/>
              <a:defRPr sz="8266" b="1">
                <a:solidFill>
                  <a:schemeClr val="dk1"/>
                </a:solidFill>
              </a:defRPr>
            </a:lvl5pPr>
            <a:lvl6pPr lvl="5">
              <a:spcBef>
                <a:spcPts val="0"/>
              </a:spcBef>
              <a:spcAft>
                <a:spcPts val="0"/>
              </a:spcAft>
              <a:buClr>
                <a:schemeClr val="dk1"/>
              </a:buClr>
              <a:buSzPts val="8266"/>
              <a:buFont typeface="Arial"/>
              <a:buNone/>
              <a:defRPr sz="8266" b="1">
                <a:solidFill>
                  <a:schemeClr val="dk1"/>
                </a:solidFill>
              </a:defRPr>
            </a:lvl6pPr>
            <a:lvl7pPr lvl="6">
              <a:spcBef>
                <a:spcPts val="0"/>
              </a:spcBef>
              <a:spcAft>
                <a:spcPts val="0"/>
              </a:spcAft>
              <a:buClr>
                <a:schemeClr val="dk1"/>
              </a:buClr>
              <a:buSzPts val="8266"/>
              <a:buFont typeface="Arial"/>
              <a:buNone/>
              <a:defRPr sz="8266" b="1">
                <a:solidFill>
                  <a:schemeClr val="dk1"/>
                </a:solidFill>
              </a:defRPr>
            </a:lvl7pPr>
            <a:lvl8pPr lvl="7">
              <a:spcBef>
                <a:spcPts val="0"/>
              </a:spcBef>
              <a:spcAft>
                <a:spcPts val="0"/>
              </a:spcAft>
              <a:buClr>
                <a:schemeClr val="dk1"/>
              </a:buClr>
              <a:buSzPts val="8266"/>
              <a:buFont typeface="Arial"/>
              <a:buNone/>
              <a:defRPr sz="8266" b="1">
                <a:solidFill>
                  <a:schemeClr val="dk1"/>
                </a:solidFill>
              </a:defRPr>
            </a:lvl8pPr>
            <a:lvl9pPr lvl="8">
              <a:spcBef>
                <a:spcPts val="0"/>
              </a:spcBef>
              <a:spcAft>
                <a:spcPts val="0"/>
              </a:spcAft>
              <a:buClr>
                <a:schemeClr val="dk1"/>
              </a:buClr>
              <a:buSzPts val="8266"/>
              <a:buFont typeface="Arial"/>
              <a:buNone/>
              <a:defRPr sz="8266" b="1">
                <a:solidFill>
                  <a:schemeClr val="dk1"/>
                </a:solidFill>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Headline with text 1">
  <p:cSld name="Headline with text 1">
    <p:spTree>
      <p:nvGrpSpPr>
        <p:cNvPr id="1" name="Shape 212"/>
        <p:cNvGrpSpPr/>
        <p:nvPr/>
      </p:nvGrpSpPr>
      <p:grpSpPr>
        <a:xfrm>
          <a:off x="0" y="0"/>
          <a:ext cx="0" cy="0"/>
          <a:chOff x="0" y="0"/>
          <a:chExt cx="0" cy="0"/>
        </a:xfrm>
      </p:grpSpPr>
      <p:sp>
        <p:nvSpPr>
          <p:cNvPr id="213" name="Google Shape;213;p28"/>
          <p:cNvSpPr txBox="1">
            <a:spLocks noGrp="1"/>
          </p:cNvSpPr>
          <p:nvPr>
            <p:ph type="title"/>
          </p:nvPr>
        </p:nvSpPr>
        <p:spPr>
          <a:xfrm>
            <a:off x="415601" y="593367"/>
            <a:ext cx="11360799" cy="763599"/>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dk1"/>
              </a:buClr>
              <a:buSzPts val="3733"/>
              <a:buFont typeface="Arial"/>
              <a:buNone/>
              <a:defRPr sz="3733" b="1" i="0" u="none" strike="noStrike" cap="none">
                <a:solidFill>
                  <a:schemeClr val="dk1"/>
                </a:solidFill>
                <a:latin typeface="Arial"/>
                <a:ea typeface="Arial"/>
                <a:cs typeface="Arial"/>
                <a:sym typeface="Arial"/>
              </a:defRPr>
            </a:lvl1pPr>
            <a:lvl2pPr lvl="1">
              <a:spcBef>
                <a:spcPts val="0"/>
              </a:spcBef>
              <a:spcAft>
                <a:spcPts val="0"/>
              </a:spcAft>
              <a:buClr>
                <a:schemeClr val="dk1"/>
              </a:buClr>
              <a:buSzPts val="3733"/>
              <a:buFont typeface="Arial"/>
              <a:buNone/>
              <a:defRPr sz="3733" b="1">
                <a:solidFill>
                  <a:schemeClr val="dk1"/>
                </a:solidFill>
              </a:defRPr>
            </a:lvl2pPr>
            <a:lvl3pPr lvl="2">
              <a:spcBef>
                <a:spcPts val="0"/>
              </a:spcBef>
              <a:spcAft>
                <a:spcPts val="0"/>
              </a:spcAft>
              <a:buClr>
                <a:schemeClr val="dk1"/>
              </a:buClr>
              <a:buSzPts val="3733"/>
              <a:buFont typeface="Arial"/>
              <a:buNone/>
              <a:defRPr sz="3733" b="1">
                <a:solidFill>
                  <a:schemeClr val="dk1"/>
                </a:solidFill>
              </a:defRPr>
            </a:lvl3pPr>
            <a:lvl4pPr lvl="3">
              <a:spcBef>
                <a:spcPts val="0"/>
              </a:spcBef>
              <a:spcAft>
                <a:spcPts val="0"/>
              </a:spcAft>
              <a:buClr>
                <a:schemeClr val="dk1"/>
              </a:buClr>
              <a:buSzPts val="3733"/>
              <a:buFont typeface="Arial"/>
              <a:buNone/>
              <a:defRPr sz="3733" b="1">
                <a:solidFill>
                  <a:schemeClr val="dk1"/>
                </a:solidFill>
              </a:defRPr>
            </a:lvl4pPr>
            <a:lvl5pPr lvl="4">
              <a:spcBef>
                <a:spcPts val="0"/>
              </a:spcBef>
              <a:spcAft>
                <a:spcPts val="0"/>
              </a:spcAft>
              <a:buClr>
                <a:schemeClr val="dk1"/>
              </a:buClr>
              <a:buSzPts val="3733"/>
              <a:buFont typeface="Arial"/>
              <a:buNone/>
              <a:defRPr sz="3733" b="1">
                <a:solidFill>
                  <a:schemeClr val="dk1"/>
                </a:solidFill>
              </a:defRPr>
            </a:lvl5pPr>
            <a:lvl6pPr lvl="5">
              <a:spcBef>
                <a:spcPts val="0"/>
              </a:spcBef>
              <a:spcAft>
                <a:spcPts val="0"/>
              </a:spcAft>
              <a:buClr>
                <a:schemeClr val="dk1"/>
              </a:buClr>
              <a:buSzPts val="3733"/>
              <a:buFont typeface="Arial"/>
              <a:buNone/>
              <a:defRPr sz="3733" b="1">
                <a:solidFill>
                  <a:schemeClr val="dk1"/>
                </a:solidFill>
              </a:defRPr>
            </a:lvl6pPr>
            <a:lvl7pPr lvl="6">
              <a:spcBef>
                <a:spcPts val="0"/>
              </a:spcBef>
              <a:spcAft>
                <a:spcPts val="0"/>
              </a:spcAft>
              <a:buClr>
                <a:schemeClr val="dk1"/>
              </a:buClr>
              <a:buSzPts val="3733"/>
              <a:buFont typeface="Arial"/>
              <a:buNone/>
              <a:defRPr sz="3733" b="1">
                <a:solidFill>
                  <a:schemeClr val="dk1"/>
                </a:solidFill>
              </a:defRPr>
            </a:lvl7pPr>
            <a:lvl8pPr lvl="7">
              <a:spcBef>
                <a:spcPts val="0"/>
              </a:spcBef>
              <a:spcAft>
                <a:spcPts val="0"/>
              </a:spcAft>
              <a:buClr>
                <a:schemeClr val="dk1"/>
              </a:buClr>
              <a:buSzPts val="3733"/>
              <a:buFont typeface="Arial"/>
              <a:buNone/>
              <a:defRPr sz="3733" b="1">
                <a:solidFill>
                  <a:schemeClr val="dk1"/>
                </a:solidFill>
              </a:defRPr>
            </a:lvl8pPr>
            <a:lvl9pPr lvl="8">
              <a:spcBef>
                <a:spcPts val="0"/>
              </a:spcBef>
              <a:spcAft>
                <a:spcPts val="0"/>
              </a:spcAft>
              <a:buClr>
                <a:schemeClr val="dk1"/>
              </a:buClr>
              <a:buSzPts val="3733"/>
              <a:buFont typeface="Arial"/>
              <a:buNone/>
              <a:defRPr sz="3733" b="1">
                <a:solidFill>
                  <a:schemeClr val="dk1"/>
                </a:solidFill>
              </a:defRPr>
            </a:lvl9pPr>
          </a:lstStyle>
          <a:p>
            <a:endParaRPr/>
          </a:p>
        </p:txBody>
      </p:sp>
      <p:sp>
        <p:nvSpPr>
          <p:cNvPr id="214" name="Google Shape;214;p28"/>
          <p:cNvSpPr txBox="1">
            <a:spLocks noGrp="1"/>
          </p:cNvSpPr>
          <p:nvPr>
            <p:ph type="body" idx="1"/>
          </p:nvPr>
        </p:nvSpPr>
        <p:spPr>
          <a:xfrm>
            <a:off x="415596" y="1606434"/>
            <a:ext cx="10427200" cy="4268799"/>
          </a:xfrm>
          <a:prstGeom prst="rect">
            <a:avLst/>
          </a:prstGeom>
          <a:noFill/>
          <a:ln>
            <a:noFill/>
          </a:ln>
        </p:spPr>
        <p:txBody>
          <a:bodyPr spcFirstLastPara="1" wrap="square" lIns="91425" tIns="91425" rIns="91425" bIns="91425" anchor="t" anchorCtr="0">
            <a:noAutofit/>
          </a:bodyPr>
          <a:lstStyle>
            <a:lvl1pPr marL="457200" marR="0" lvl="0" indent="-228600" algn="l">
              <a:lnSpc>
                <a:spcPct val="115000"/>
              </a:lnSpc>
              <a:spcBef>
                <a:spcPts val="0"/>
              </a:spcBef>
              <a:spcAft>
                <a:spcPts val="0"/>
              </a:spcAft>
              <a:buClr>
                <a:srgbClr val="000000"/>
              </a:buClr>
              <a:buSzPts val="1867"/>
              <a:buFont typeface="Arial"/>
              <a:buNone/>
              <a:defRPr sz="1867" b="0" i="0" u="none" strike="noStrike" cap="none">
                <a:solidFill>
                  <a:srgbClr val="000000"/>
                </a:solidFill>
                <a:latin typeface="Arial"/>
                <a:ea typeface="Arial"/>
                <a:cs typeface="Arial"/>
                <a:sym typeface="Arial"/>
              </a:defRPr>
            </a:lvl1pPr>
            <a:lvl2pPr marL="914400" marR="0" lvl="1" indent="-228600" algn="l">
              <a:lnSpc>
                <a:spcPct val="115000"/>
              </a:lnSpc>
              <a:spcBef>
                <a:spcPts val="2133"/>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2pPr>
            <a:lvl3pPr marL="1371600" marR="0" lvl="2" indent="-228600" algn="l">
              <a:lnSpc>
                <a:spcPct val="115000"/>
              </a:lnSpc>
              <a:spcBef>
                <a:spcPts val="2133"/>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3pPr>
            <a:lvl4pPr marL="1828800" marR="0" lvl="3" indent="-228600" algn="l">
              <a:lnSpc>
                <a:spcPct val="115000"/>
              </a:lnSpc>
              <a:spcBef>
                <a:spcPts val="2133"/>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4pPr>
            <a:lvl5pPr marL="2286000" marR="0" lvl="4" indent="-228600" algn="l">
              <a:lnSpc>
                <a:spcPct val="115000"/>
              </a:lnSpc>
              <a:spcBef>
                <a:spcPts val="2133"/>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5pPr>
            <a:lvl6pPr marL="2743200" marR="0" lvl="5" indent="-228600" algn="l">
              <a:lnSpc>
                <a:spcPct val="115000"/>
              </a:lnSpc>
              <a:spcBef>
                <a:spcPts val="2133"/>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6pPr>
            <a:lvl7pPr marL="3200400" marR="0" lvl="6" indent="-228600" algn="l">
              <a:lnSpc>
                <a:spcPct val="115000"/>
              </a:lnSpc>
              <a:spcBef>
                <a:spcPts val="2133"/>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7pPr>
            <a:lvl8pPr marL="3657600" marR="0" lvl="7" indent="-228600" algn="l">
              <a:lnSpc>
                <a:spcPct val="115000"/>
              </a:lnSpc>
              <a:spcBef>
                <a:spcPts val="2133"/>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8pPr>
            <a:lvl9pPr marL="4114800" marR="0" lvl="8" indent="-228600" algn="l">
              <a:lnSpc>
                <a:spcPct val="115000"/>
              </a:lnSpc>
              <a:spcBef>
                <a:spcPts val="2133"/>
              </a:spcBef>
              <a:spcAft>
                <a:spcPts val="2133"/>
              </a:spcAft>
              <a:buClr>
                <a:srgbClr val="000000"/>
              </a:buClr>
              <a:buSzPts val="1600"/>
              <a:buFont typeface="Arial"/>
              <a:buNone/>
              <a:defRPr sz="16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215"/>
        <p:cNvGrpSpPr/>
        <p:nvPr/>
      </p:nvGrpSpPr>
      <p:grpSpPr>
        <a:xfrm>
          <a:off x="0" y="0"/>
          <a:ext cx="0" cy="0"/>
          <a:chOff x="0" y="0"/>
          <a:chExt cx="0" cy="0"/>
        </a:xfrm>
      </p:grpSpPr>
      <p:sp>
        <p:nvSpPr>
          <p:cNvPr id="216" name="Google Shape;216;p36"/>
          <p:cNvSpPr/>
          <p:nvPr/>
        </p:nvSpPr>
        <p:spPr>
          <a:xfrm>
            <a:off x="6096000" y="-179533"/>
            <a:ext cx="6096000" cy="7037199"/>
          </a:xfrm>
          <a:prstGeom prst="rect">
            <a:avLst/>
          </a:prstGeom>
          <a:solidFill>
            <a:schemeClr val="accen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17" name="Google Shape;217;p36"/>
          <p:cNvSpPr txBox="1">
            <a:spLocks noGrp="1"/>
          </p:cNvSpPr>
          <p:nvPr>
            <p:ph type="title"/>
          </p:nvPr>
        </p:nvSpPr>
        <p:spPr>
          <a:xfrm>
            <a:off x="354001" y="1644233"/>
            <a:ext cx="5393599" cy="1976400"/>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chemeClr val="dk1"/>
              </a:buClr>
              <a:buSzPts val="5600"/>
              <a:buFont typeface="Arial"/>
              <a:buNone/>
              <a:defRPr sz="5600" b="1" i="0" u="none" strike="noStrike" cap="none">
                <a:solidFill>
                  <a:schemeClr val="dk1"/>
                </a:solidFill>
                <a:latin typeface="Arial"/>
                <a:ea typeface="Arial"/>
                <a:cs typeface="Arial"/>
                <a:sym typeface="Arial"/>
              </a:defRPr>
            </a:lvl1pPr>
            <a:lvl2pPr lvl="1" algn="ctr">
              <a:spcBef>
                <a:spcPts val="0"/>
              </a:spcBef>
              <a:spcAft>
                <a:spcPts val="0"/>
              </a:spcAft>
              <a:buClr>
                <a:schemeClr val="dk1"/>
              </a:buClr>
              <a:buSzPts val="5600"/>
              <a:buFont typeface="Arial"/>
              <a:buNone/>
              <a:defRPr sz="5600" b="1">
                <a:solidFill>
                  <a:schemeClr val="dk1"/>
                </a:solidFill>
              </a:defRPr>
            </a:lvl2pPr>
            <a:lvl3pPr lvl="2" algn="ctr">
              <a:spcBef>
                <a:spcPts val="0"/>
              </a:spcBef>
              <a:spcAft>
                <a:spcPts val="0"/>
              </a:spcAft>
              <a:buClr>
                <a:schemeClr val="dk1"/>
              </a:buClr>
              <a:buSzPts val="5600"/>
              <a:buFont typeface="Arial"/>
              <a:buNone/>
              <a:defRPr sz="5600" b="1">
                <a:solidFill>
                  <a:schemeClr val="dk1"/>
                </a:solidFill>
              </a:defRPr>
            </a:lvl3pPr>
            <a:lvl4pPr lvl="3" algn="ctr">
              <a:spcBef>
                <a:spcPts val="0"/>
              </a:spcBef>
              <a:spcAft>
                <a:spcPts val="0"/>
              </a:spcAft>
              <a:buClr>
                <a:schemeClr val="dk1"/>
              </a:buClr>
              <a:buSzPts val="5600"/>
              <a:buFont typeface="Arial"/>
              <a:buNone/>
              <a:defRPr sz="5600" b="1">
                <a:solidFill>
                  <a:schemeClr val="dk1"/>
                </a:solidFill>
              </a:defRPr>
            </a:lvl4pPr>
            <a:lvl5pPr lvl="4" algn="ctr">
              <a:spcBef>
                <a:spcPts val="0"/>
              </a:spcBef>
              <a:spcAft>
                <a:spcPts val="0"/>
              </a:spcAft>
              <a:buClr>
                <a:schemeClr val="dk1"/>
              </a:buClr>
              <a:buSzPts val="5600"/>
              <a:buFont typeface="Arial"/>
              <a:buNone/>
              <a:defRPr sz="5600" b="1">
                <a:solidFill>
                  <a:schemeClr val="dk1"/>
                </a:solidFill>
              </a:defRPr>
            </a:lvl5pPr>
            <a:lvl6pPr lvl="5" algn="ctr">
              <a:spcBef>
                <a:spcPts val="0"/>
              </a:spcBef>
              <a:spcAft>
                <a:spcPts val="0"/>
              </a:spcAft>
              <a:buClr>
                <a:schemeClr val="dk1"/>
              </a:buClr>
              <a:buSzPts val="5600"/>
              <a:buFont typeface="Arial"/>
              <a:buNone/>
              <a:defRPr sz="5600" b="1">
                <a:solidFill>
                  <a:schemeClr val="dk1"/>
                </a:solidFill>
              </a:defRPr>
            </a:lvl6pPr>
            <a:lvl7pPr lvl="6" algn="ctr">
              <a:spcBef>
                <a:spcPts val="0"/>
              </a:spcBef>
              <a:spcAft>
                <a:spcPts val="0"/>
              </a:spcAft>
              <a:buClr>
                <a:schemeClr val="dk1"/>
              </a:buClr>
              <a:buSzPts val="5600"/>
              <a:buFont typeface="Arial"/>
              <a:buNone/>
              <a:defRPr sz="5600" b="1">
                <a:solidFill>
                  <a:schemeClr val="dk1"/>
                </a:solidFill>
              </a:defRPr>
            </a:lvl7pPr>
            <a:lvl8pPr lvl="7" algn="ctr">
              <a:spcBef>
                <a:spcPts val="0"/>
              </a:spcBef>
              <a:spcAft>
                <a:spcPts val="0"/>
              </a:spcAft>
              <a:buClr>
                <a:schemeClr val="dk1"/>
              </a:buClr>
              <a:buSzPts val="5600"/>
              <a:buFont typeface="Arial"/>
              <a:buNone/>
              <a:defRPr sz="5600" b="1">
                <a:solidFill>
                  <a:schemeClr val="dk1"/>
                </a:solidFill>
              </a:defRPr>
            </a:lvl8pPr>
            <a:lvl9pPr lvl="8" algn="ctr">
              <a:spcBef>
                <a:spcPts val="0"/>
              </a:spcBef>
              <a:spcAft>
                <a:spcPts val="0"/>
              </a:spcAft>
              <a:buClr>
                <a:schemeClr val="dk1"/>
              </a:buClr>
              <a:buSzPts val="5600"/>
              <a:buFont typeface="Arial"/>
              <a:buNone/>
              <a:defRPr sz="5600" b="1">
                <a:solidFill>
                  <a:schemeClr val="dk1"/>
                </a:solidFill>
              </a:defRPr>
            </a:lvl9pPr>
          </a:lstStyle>
          <a:p>
            <a:endParaRPr/>
          </a:p>
        </p:txBody>
      </p:sp>
      <p:sp>
        <p:nvSpPr>
          <p:cNvPr id="218" name="Google Shape;218;p36"/>
          <p:cNvSpPr txBox="1">
            <a:spLocks noGrp="1"/>
          </p:cNvSpPr>
          <p:nvPr>
            <p:ph type="subTitle" idx="1"/>
          </p:nvPr>
        </p:nvSpPr>
        <p:spPr>
          <a:xfrm>
            <a:off x="354001" y="3737433"/>
            <a:ext cx="5393599" cy="16468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1pPr>
            <a:lvl2pPr marR="0" lvl="1" algn="ctr">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2pPr>
            <a:lvl3pPr marR="0" lvl="2" algn="ctr">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3pPr>
            <a:lvl4pPr marR="0" lvl="3" algn="ctr">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4pPr>
            <a:lvl5pPr marR="0" lvl="4" algn="ctr">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5pPr>
            <a:lvl6pPr marR="0" lvl="5" algn="ctr">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6pPr>
            <a:lvl7pPr marR="0" lvl="6" algn="ctr">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7pPr>
            <a:lvl8pPr marR="0" lvl="7" algn="ctr">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8pPr>
            <a:lvl9pPr marR="0" lvl="8" algn="ctr">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9pPr>
          </a:lstStyle>
          <a:p>
            <a:endParaRPr/>
          </a:p>
        </p:txBody>
      </p:sp>
      <p:sp>
        <p:nvSpPr>
          <p:cNvPr id="219" name="Google Shape;219;p36"/>
          <p:cNvSpPr txBox="1">
            <a:spLocks noGrp="1"/>
          </p:cNvSpPr>
          <p:nvPr>
            <p:ph type="body" idx="2"/>
          </p:nvPr>
        </p:nvSpPr>
        <p:spPr>
          <a:xfrm>
            <a:off x="6586000" y="965434"/>
            <a:ext cx="5116000" cy="4926799"/>
          </a:xfrm>
          <a:prstGeom prst="rect">
            <a:avLst/>
          </a:prstGeom>
          <a:noFill/>
          <a:ln>
            <a:noFill/>
          </a:ln>
        </p:spPr>
        <p:txBody>
          <a:bodyPr spcFirstLastPara="1" wrap="square" lIns="91425" tIns="91425" rIns="91425" bIns="91425" anchor="ctr" anchorCtr="0">
            <a:noAutofit/>
          </a:bodyPr>
          <a:lstStyle>
            <a:lvl1pPr marL="457200" marR="0" lvl="0" indent="-228600" algn="l">
              <a:lnSpc>
                <a:spcPct val="115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1pPr>
            <a:lvl2pPr marL="914400" marR="0" lvl="1" indent="-228600" algn="l">
              <a:lnSpc>
                <a:spcPct val="115000"/>
              </a:lnSpc>
              <a:spcBef>
                <a:spcPts val="2133"/>
              </a:spcBef>
              <a:spcAft>
                <a:spcPts val="0"/>
              </a:spcAft>
              <a:buClr>
                <a:srgbClr val="000000"/>
              </a:buClr>
              <a:buSzPts val="1867"/>
              <a:buFont typeface="Arial"/>
              <a:buNone/>
              <a:defRPr sz="1867" b="0" i="0" u="none" strike="noStrike" cap="none">
                <a:solidFill>
                  <a:srgbClr val="000000"/>
                </a:solidFill>
                <a:latin typeface="Arial"/>
                <a:ea typeface="Arial"/>
                <a:cs typeface="Arial"/>
                <a:sym typeface="Arial"/>
              </a:defRPr>
            </a:lvl2pPr>
            <a:lvl3pPr marL="1371600" marR="0" lvl="2" indent="-228600" algn="l">
              <a:lnSpc>
                <a:spcPct val="115000"/>
              </a:lnSpc>
              <a:spcBef>
                <a:spcPts val="2133"/>
              </a:spcBef>
              <a:spcAft>
                <a:spcPts val="0"/>
              </a:spcAft>
              <a:buClr>
                <a:srgbClr val="000000"/>
              </a:buClr>
              <a:buSzPts val="1867"/>
              <a:buFont typeface="Arial"/>
              <a:buNone/>
              <a:defRPr sz="1867" b="0" i="0" u="none" strike="noStrike" cap="none">
                <a:solidFill>
                  <a:srgbClr val="000000"/>
                </a:solidFill>
                <a:latin typeface="Arial"/>
                <a:ea typeface="Arial"/>
                <a:cs typeface="Arial"/>
                <a:sym typeface="Arial"/>
              </a:defRPr>
            </a:lvl3pPr>
            <a:lvl4pPr marL="1828800" marR="0" lvl="3" indent="-228600" algn="l">
              <a:lnSpc>
                <a:spcPct val="115000"/>
              </a:lnSpc>
              <a:spcBef>
                <a:spcPts val="2133"/>
              </a:spcBef>
              <a:spcAft>
                <a:spcPts val="0"/>
              </a:spcAft>
              <a:buClr>
                <a:srgbClr val="000000"/>
              </a:buClr>
              <a:buSzPts val="1867"/>
              <a:buFont typeface="Arial"/>
              <a:buNone/>
              <a:defRPr sz="1867" b="0" i="0" u="none" strike="noStrike" cap="none">
                <a:solidFill>
                  <a:srgbClr val="000000"/>
                </a:solidFill>
                <a:latin typeface="Arial"/>
                <a:ea typeface="Arial"/>
                <a:cs typeface="Arial"/>
                <a:sym typeface="Arial"/>
              </a:defRPr>
            </a:lvl4pPr>
            <a:lvl5pPr marL="2286000" marR="0" lvl="4" indent="-228600" algn="l">
              <a:lnSpc>
                <a:spcPct val="115000"/>
              </a:lnSpc>
              <a:spcBef>
                <a:spcPts val="2133"/>
              </a:spcBef>
              <a:spcAft>
                <a:spcPts val="0"/>
              </a:spcAft>
              <a:buClr>
                <a:srgbClr val="000000"/>
              </a:buClr>
              <a:buSzPts val="1867"/>
              <a:buFont typeface="Arial"/>
              <a:buNone/>
              <a:defRPr sz="1867" b="0" i="0" u="none" strike="noStrike" cap="none">
                <a:solidFill>
                  <a:srgbClr val="000000"/>
                </a:solidFill>
                <a:latin typeface="Arial"/>
                <a:ea typeface="Arial"/>
                <a:cs typeface="Arial"/>
                <a:sym typeface="Arial"/>
              </a:defRPr>
            </a:lvl5pPr>
            <a:lvl6pPr marL="2743200" marR="0" lvl="5" indent="-228600" algn="l">
              <a:lnSpc>
                <a:spcPct val="115000"/>
              </a:lnSpc>
              <a:spcBef>
                <a:spcPts val="2133"/>
              </a:spcBef>
              <a:spcAft>
                <a:spcPts val="0"/>
              </a:spcAft>
              <a:buClr>
                <a:srgbClr val="000000"/>
              </a:buClr>
              <a:buSzPts val="1867"/>
              <a:buFont typeface="Arial"/>
              <a:buNone/>
              <a:defRPr sz="1867" b="0" i="0" u="none" strike="noStrike" cap="none">
                <a:solidFill>
                  <a:srgbClr val="000000"/>
                </a:solidFill>
                <a:latin typeface="Arial"/>
                <a:ea typeface="Arial"/>
                <a:cs typeface="Arial"/>
                <a:sym typeface="Arial"/>
              </a:defRPr>
            </a:lvl6pPr>
            <a:lvl7pPr marL="3200400" marR="0" lvl="6" indent="-228600" algn="l">
              <a:lnSpc>
                <a:spcPct val="115000"/>
              </a:lnSpc>
              <a:spcBef>
                <a:spcPts val="2133"/>
              </a:spcBef>
              <a:spcAft>
                <a:spcPts val="0"/>
              </a:spcAft>
              <a:buClr>
                <a:srgbClr val="000000"/>
              </a:buClr>
              <a:buSzPts val="1867"/>
              <a:buFont typeface="Arial"/>
              <a:buNone/>
              <a:defRPr sz="1867" b="0" i="0" u="none" strike="noStrike" cap="none">
                <a:solidFill>
                  <a:srgbClr val="000000"/>
                </a:solidFill>
                <a:latin typeface="Arial"/>
                <a:ea typeface="Arial"/>
                <a:cs typeface="Arial"/>
                <a:sym typeface="Arial"/>
              </a:defRPr>
            </a:lvl7pPr>
            <a:lvl8pPr marL="3657600" marR="0" lvl="7" indent="-228600" algn="l">
              <a:lnSpc>
                <a:spcPct val="115000"/>
              </a:lnSpc>
              <a:spcBef>
                <a:spcPts val="2133"/>
              </a:spcBef>
              <a:spcAft>
                <a:spcPts val="0"/>
              </a:spcAft>
              <a:buClr>
                <a:srgbClr val="000000"/>
              </a:buClr>
              <a:buSzPts val="1867"/>
              <a:buFont typeface="Arial"/>
              <a:buNone/>
              <a:defRPr sz="1867" b="0" i="0" u="none" strike="noStrike" cap="none">
                <a:solidFill>
                  <a:srgbClr val="000000"/>
                </a:solidFill>
                <a:latin typeface="Arial"/>
                <a:ea typeface="Arial"/>
                <a:cs typeface="Arial"/>
                <a:sym typeface="Arial"/>
              </a:defRPr>
            </a:lvl8pPr>
            <a:lvl9pPr marL="4114800" marR="0" lvl="8" indent="-228600" algn="l">
              <a:lnSpc>
                <a:spcPct val="115000"/>
              </a:lnSpc>
              <a:spcBef>
                <a:spcPts val="2133"/>
              </a:spcBef>
              <a:spcAft>
                <a:spcPts val="2133"/>
              </a:spcAft>
              <a:buClr>
                <a:srgbClr val="000000"/>
              </a:buClr>
              <a:buSzPts val="1867"/>
              <a:buFont typeface="Arial"/>
              <a:buNone/>
              <a:defRPr sz="1867"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Chapter break agenda">
  <p:cSld name="Chapter break agenda">
    <p:bg>
      <p:bgPr>
        <a:solidFill>
          <a:srgbClr val="000000"/>
        </a:solidFill>
        <a:effectLst/>
      </p:bgPr>
    </p:bg>
    <p:spTree>
      <p:nvGrpSpPr>
        <p:cNvPr id="1" name="Shape 220"/>
        <p:cNvGrpSpPr/>
        <p:nvPr/>
      </p:nvGrpSpPr>
      <p:grpSpPr>
        <a:xfrm>
          <a:off x="0" y="0"/>
          <a:ext cx="0" cy="0"/>
          <a:chOff x="0" y="0"/>
          <a:chExt cx="0" cy="0"/>
        </a:xfrm>
      </p:grpSpPr>
      <p:sp>
        <p:nvSpPr>
          <p:cNvPr id="221" name="Google Shape;221;p64"/>
          <p:cNvSpPr txBox="1">
            <a:spLocks noGrp="1"/>
          </p:cNvSpPr>
          <p:nvPr>
            <p:ph type="title"/>
          </p:nvPr>
        </p:nvSpPr>
        <p:spPr>
          <a:xfrm>
            <a:off x="618801" y="2726967"/>
            <a:ext cx="3716799" cy="763599"/>
          </a:xfrm>
          <a:prstGeom prst="rect">
            <a:avLst/>
          </a:prstGeom>
          <a:noFill/>
          <a:ln>
            <a:noFill/>
          </a:ln>
        </p:spPr>
        <p:txBody>
          <a:bodyPr spcFirstLastPara="1" wrap="square" lIns="91425" tIns="91425" rIns="91425" bIns="91425" anchor="ctr" anchorCtr="0">
            <a:noAutofit/>
          </a:bodyPr>
          <a:lstStyle>
            <a:lvl1pPr marR="0" lvl="0" algn="r">
              <a:lnSpc>
                <a:spcPct val="100000"/>
              </a:lnSpc>
              <a:spcBef>
                <a:spcPts val="0"/>
              </a:spcBef>
              <a:spcAft>
                <a:spcPts val="0"/>
              </a:spcAft>
              <a:buClr>
                <a:srgbClr val="FFFFFF"/>
              </a:buClr>
              <a:buSzPts val="6400"/>
              <a:buFont typeface="Arial"/>
              <a:buNone/>
              <a:defRPr sz="6400" b="1" i="0" u="none" strike="noStrike" cap="none">
                <a:solidFill>
                  <a:srgbClr val="FFFFFF"/>
                </a:solidFill>
                <a:latin typeface="Arial"/>
                <a:ea typeface="Arial"/>
                <a:cs typeface="Arial"/>
                <a:sym typeface="Arial"/>
              </a:defRPr>
            </a:lvl1pPr>
            <a:lvl2pPr lvl="1" algn="r">
              <a:spcBef>
                <a:spcPts val="0"/>
              </a:spcBef>
              <a:spcAft>
                <a:spcPts val="0"/>
              </a:spcAft>
              <a:buClr>
                <a:srgbClr val="FFFFFF"/>
              </a:buClr>
              <a:buSzPts val="6400"/>
              <a:buFont typeface="Arial"/>
              <a:buNone/>
              <a:defRPr sz="6400" b="1">
                <a:solidFill>
                  <a:srgbClr val="FFFFFF"/>
                </a:solidFill>
              </a:defRPr>
            </a:lvl2pPr>
            <a:lvl3pPr lvl="2" algn="r">
              <a:spcBef>
                <a:spcPts val="0"/>
              </a:spcBef>
              <a:spcAft>
                <a:spcPts val="0"/>
              </a:spcAft>
              <a:buClr>
                <a:srgbClr val="FFFFFF"/>
              </a:buClr>
              <a:buSzPts val="6400"/>
              <a:buFont typeface="Arial"/>
              <a:buNone/>
              <a:defRPr sz="6400" b="1">
                <a:solidFill>
                  <a:srgbClr val="FFFFFF"/>
                </a:solidFill>
              </a:defRPr>
            </a:lvl3pPr>
            <a:lvl4pPr lvl="3" algn="r">
              <a:spcBef>
                <a:spcPts val="0"/>
              </a:spcBef>
              <a:spcAft>
                <a:spcPts val="0"/>
              </a:spcAft>
              <a:buClr>
                <a:srgbClr val="FFFFFF"/>
              </a:buClr>
              <a:buSzPts val="6400"/>
              <a:buFont typeface="Arial"/>
              <a:buNone/>
              <a:defRPr sz="6400" b="1">
                <a:solidFill>
                  <a:srgbClr val="FFFFFF"/>
                </a:solidFill>
              </a:defRPr>
            </a:lvl4pPr>
            <a:lvl5pPr lvl="4" algn="r">
              <a:spcBef>
                <a:spcPts val="0"/>
              </a:spcBef>
              <a:spcAft>
                <a:spcPts val="0"/>
              </a:spcAft>
              <a:buClr>
                <a:srgbClr val="FFFFFF"/>
              </a:buClr>
              <a:buSzPts val="6400"/>
              <a:buFont typeface="Arial"/>
              <a:buNone/>
              <a:defRPr sz="6400" b="1">
                <a:solidFill>
                  <a:srgbClr val="FFFFFF"/>
                </a:solidFill>
              </a:defRPr>
            </a:lvl5pPr>
            <a:lvl6pPr lvl="5" algn="r">
              <a:spcBef>
                <a:spcPts val="0"/>
              </a:spcBef>
              <a:spcAft>
                <a:spcPts val="0"/>
              </a:spcAft>
              <a:buClr>
                <a:srgbClr val="FFFFFF"/>
              </a:buClr>
              <a:buSzPts val="6400"/>
              <a:buFont typeface="Arial"/>
              <a:buNone/>
              <a:defRPr sz="6400" b="1">
                <a:solidFill>
                  <a:srgbClr val="FFFFFF"/>
                </a:solidFill>
              </a:defRPr>
            </a:lvl6pPr>
            <a:lvl7pPr lvl="6" algn="r">
              <a:spcBef>
                <a:spcPts val="0"/>
              </a:spcBef>
              <a:spcAft>
                <a:spcPts val="0"/>
              </a:spcAft>
              <a:buClr>
                <a:srgbClr val="FFFFFF"/>
              </a:buClr>
              <a:buSzPts val="6400"/>
              <a:buFont typeface="Arial"/>
              <a:buNone/>
              <a:defRPr sz="6400" b="1">
                <a:solidFill>
                  <a:srgbClr val="FFFFFF"/>
                </a:solidFill>
              </a:defRPr>
            </a:lvl7pPr>
            <a:lvl8pPr lvl="7" algn="r">
              <a:spcBef>
                <a:spcPts val="0"/>
              </a:spcBef>
              <a:spcAft>
                <a:spcPts val="0"/>
              </a:spcAft>
              <a:buClr>
                <a:srgbClr val="FFFFFF"/>
              </a:buClr>
              <a:buSzPts val="6400"/>
              <a:buFont typeface="Arial"/>
              <a:buNone/>
              <a:defRPr sz="6400" b="1">
                <a:solidFill>
                  <a:srgbClr val="FFFFFF"/>
                </a:solidFill>
              </a:defRPr>
            </a:lvl8pPr>
            <a:lvl9pPr lvl="8" algn="r">
              <a:spcBef>
                <a:spcPts val="0"/>
              </a:spcBef>
              <a:spcAft>
                <a:spcPts val="0"/>
              </a:spcAft>
              <a:buClr>
                <a:srgbClr val="FFFFFF"/>
              </a:buClr>
              <a:buSzPts val="6400"/>
              <a:buFont typeface="Arial"/>
              <a:buNone/>
              <a:defRPr sz="6400" b="1">
                <a:solidFill>
                  <a:srgbClr val="FFFFFF"/>
                </a:solidFill>
              </a:defRPr>
            </a:lvl9pPr>
          </a:lstStyle>
          <a:p>
            <a:endParaRPr/>
          </a:p>
        </p:txBody>
      </p:sp>
      <p:sp>
        <p:nvSpPr>
          <p:cNvPr id="222" name="Google Shape;222;p64"/>
          <p:cNvSpPr txBox="1"/>
          <p:nvPr/>
        </p:nvSpPr>
        <p:spPr>
          <a:xfrm>
            <a:off x="4886652" y="495463"/>
            <a:ext cx="1409600" cy="47087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accent1"/>
              </a:buClr>
              <a:buSzPts val="7500"/>
              <a:buFont typeface="Arial"/>
              <a:buNone/>
            </a:pPr>
            <a:r>
              <a:rPr lang="en-US" sz="29999" b="0" i="0" u="none" strike="noStrike" cap="none">
                <a:solidFill>
                  <a:schemeClr val="accent1"/>
                </a:solidFill>
                <a:latin typeface="Arial"/>
                <a:ea typeface="Arial"/>
                <a:cs typeface="Arial"/>
                <a:sym typeface="Arial"/>
              </a:rPr>
              <a:t>{</a:t>
            </a:r>
            <a:endParaRPr/>
          </a:p>
        </p:txBody>
      </p:sp>
      <p:sp>
        <p:nvSpPr>
          <p:cNvPr id="223" name="Google Shape;223;p64"/>
          <p:cNvSpPr txBox="1">
            <a:spLocks noGrp="1"/>
          </p:cNvSpPr>
          <p:nvPr>
            <p:ph type="subTitle" idx="1"/>
          </p:nvPr>
        </p:nvSpPr>
        <p:spPr>
          <a:xfrm>
            <a:off x="6567901" y="1386533"/>
            <a:ext cx="4785999" cy="3674400"/>
          </a:xfrm>
          <a:prstGeom prst="rect">
            <a:avLst/>
          </a:prstGeom>
          <a:noFill/>
          <a:ln>
            <a:noFill/>
          </a:ln>
        </p:spPr>
        <p:txBody>
          <a:bodyPr spcFirstLastPara="1" wrap="square" lIns="91425" tIns="91425" rIns="91425" bIns="91425" anchor="ctr" anchorCtr="0">
            <a:noAutofit/>
          </a:bodyPr>
          <a:lstStyle>
            <a:lvl1pPr marR="0" lvl="0" algn="l">
              <a:lnSpc>
                <a:spcPct val="115000"/>
              </a:lnSpc>
              <a:spcBef>
                <a:spcPts val="0"/>
              </a:spcBef>
              <a:spcAft>
                <a:spcPts val="0"/>
              </a:spcAft>
              <a:buClr>
                <a:srgbClr val="000000"/>
              </a:buClr>
              <a:buSzPts val="2400"/>
              <a:buFont typeface="Arial"/>
              <a:buNone/>
              <a:defRPr sz="2400" b="1" i="0" u="none" strike="noStrike" cap="none">
                <a:solidFill>
                  <a:srgbClr val="FFFFFF"/>
                </a:solidFill>
                <a:latin typeface="Arial"/>
                <a:ea typeface="Arial"/>
                <a:cs typeface="Arial"/>
                <a:sym typeface="Arial"/>
              </a:defRPr>
            </a:lvl1pPr>
            <a:lvl2pPr marR="0" lvl="1" algn="l">
              <a:lnSpc>
                <a:spcPct val="115000"/>
              </a:lnSpc>
              <a:spcBef>
                <a:spcPts val="2133"/>
              </a:spcBef>
              <a:spcAft>
                <a:spcPts val="0"/>
              </a:spcAft>
              <a:buClr>
                <a:srgbClr val="000000"/>
              </a:buClr>
              <a:buSzPts val="1867"/>
              <a:buFont typeface="Arial"/>
              <a:buNone/>
              <a:defRPr sz="1867" b="1" i="0" u="none" strike="noStrike" cap="none">
                <a:solidFill>
                  <a:srgbClr val="FFFFFF"/>
                </a:solidFill>
                <a:latin typeface="Arial"/>
                <a:ea typeface="Arial"/>
                <a:cs typeface="Arial"/>
                <a:sym typeface="Arial"/>
              </a:defRPr>
            </a:lvl2pPr>
            <a:lvl3pPr marR="0" lvl="2" algn="l">
              <a:lnSpc>
                <a:spcPct val="115000"/>
              </a:lnSpc>
              <a:spcBef>
                <a:spcPts val="2133"/>
              </a:spcBef>
              <a:spcAft>
                <a:spcPts val="0"/>
              </a:spcAft>
              <a:buClr>
                <a:srgbClr val="000000"/>
              </a:buClr>
              <a:buSzPts val="1867"/>
              <a:buFont typeface="Arial"/>
              <a:buNone/>
              <a:defRPr sz="1867" b="1" i="0" u="none" strike="noStrike" cap="none">
                <a:solidFill>
                  <a:srgbClr val="FFFFFF"/>
                </a:solidFill>
                <a:latin typeface="Arial"/>
                <a:ea typeface="Arial"/>
                <a:cs typeface="Arial"/>
                <a:sym typeface="Arial"/>
              </a:defRPr>
            </a:lvl3pPr>
            <a:lvl4pPr marR="0" lvl="3" algn="l">
              <a:lnSpc>
                <a:spcPct val="115000"/>
              </a:lnSpc>
              <a:spcBef>
                <a:spcPts val="2133"/>
              </a:spcBef>
              <a:spcAft>
                <a:spcPts val="0"/>
              </a:spcAft>
              <a:buClr>
                <a:srgbClr val="000000"/>
              </a:buClr>
              <a:buSzPts val="1867"/>
              <a:buFont typeface="Arial"/>
              <a:buNone/>
              <a:defRPr sz="1867" b="1" i="0" u="none" strike="noStrike" cap="none">
                <a:solidFill>
                  <a:srgbClr val="FFFFFF"/>
                </a:solidFill>
                <a:latin typeface="Arial"/>
                <a:ea typeface="Arial"/>
                <a:cs typeface="Arial"/>
                <a:sym typeface="Arial"/>
              </a:defRPr>
            </a:lvl4pPr>
            <a:lvl5pPr marR="0" lvl="4" algn="l">
              <a:lnSpc>
                <a:spcPct val="115000"/>
              </a:lnSpc>
              <a:spcBef>
                <a:spcPts val="2133"/>
              </a:spcBef>
              <a:spcAft>
                <a:spcPts val="0"/>
              </a:spcAft>
              <a:buClr>
                <a:srgbClr val="000000"/>
              </a:buClr>
              <a:buSzPts val="1867"/>
              <a:buFont typeface="Arial"/>
              <a:buNone/>
              <a:defRPr sz="1867" b="1" i="0" u="none" strike="noStrike" cap="none">
                <a:solidFill>
                  <a:srgbClr val="FFFFFF"/>
                </a:solidFill>
                <a:latin typeface="Arial"/>
                <a:ea typeface="Arial"/>
                <a:cs typeface="Arial"/>
                <a:sym typeface="Arial"/>
              </a:defRPr>
            </a:lvl5pPr>
            <a:lvl6pPr marR="0" lvl="5" algn="l">
              <a:lnSpc>
                <a:spcPct val="115000"/>
              </a:lnSpc>
              <a:spcBef>
                <a:spcPts val="2133"/>
              </a:spcBef>
              <a:spcAft>
                <a:spcPts val="0"/>
              </a:spcAft>
              <a:buClr>
                <a:srgbClr val="000000"/>
              </a:buClr>
              <a:buSzPts val="1867"/>
              <a:buFont typeface="Arial"/>
              <a:buNone/>
              <a:defRPr sz="1867" b="1" i="0" u="none" strike="noStrike" cap="none">
                <a:solidFill>
                  <a:srgbClr val="FFFFFF"/>
                </a:solidFill>
                <a:latin typeface="Arial"/>
                <a:ea typeface="Arial"/>
                <a:cs typeface="Arial"/>
                <a:sym typeface="Arial"/>
              </a:defRPr>
            </a:lvl6pPr>
            <a:lvl7pPr marR="0" lvl="6" algn="l">
              <a:lnSpc>
                <a:spcPct val="115000"/>
              </a:lnSpc>
              <a:spcBef>
                <a:spcPts val="2133"/>
              </a:spcBef>
              <a:spcAft>
                <a:spcPts val="0"/>
              </a:spcAft>
              <a:buClr>
                <a:srgbClr val="000000"/>
              </a:buClr>
              <a:buSzPts val="1867"/>
              <a:buFont typeface="Arial"/>
              <a:buNone/>
              <a:defRPr sz="1867" b="1" i="0" u="none" strike="noStrike" cap="none">
                <a:solidFill>
                  <a:srgbClr val="FFFFFF"/>
                </a:solidFill>
                <a:latin typeface="Arial"/>
                <a:ea typeface="Arial"/>
                <a:cs typeface="Arial"/>
                <a:sym typeface="Arial"/>
              </a:defRPr>
            </a:lvl7pPr>
            <a:lvl8pPr marR="0" lvl="7" algn="l">
              <a:lnSpc>
                <a:spcPct val="115000"/>
              </a:lnSpc>
              <a:spcBef>
                <a:spcPts val="2133"/>
              </a:spcBef>
              <a:spcAft>
                <a:spcPts val="0"/>
              </a:spcAft>
              <a:buClr>
                <a:srgbClr val="000000"/>
              </a:buClr>
              <a:buSzPts val="1867"/>
              <a:buFont typeface="Arial"/>
              <a:buNone/>
              <a:defRPr sz="1867" b="1" i="0" u="none" strike="noStrike" cap="none">
                <a:solidFill>
                  <a:srgbClr val="FFFFFF"/>
                </a:solidFill>
                <a:latin typeface="Arial"/>
                <a:ea typeface="Arial"/>
                <a:cs typeface="Arial"/>
                <a:sym typeface="Arial"/>
              </a:defRPr>
            </a:lvl8pPr>
            <a:lvl9pPr marR="0" lvl="8" algn="l">
              <a:lnSpc>
                <a:spcPct val="115000"/>
              </a:lnSpc>
              <a:spcBef>
                <a:spcPts val="2133"/>
              </a:spcBef>
              <a:spcAft>
                <a:spcPts val="2133"/>
              </a:spcAft>
              <a:buClr>
                <a:srgbClr val="000000"/>
              </a:buClr>
              <a:buSzPts val="1867"/>
              <a:buFont typeface="Arial"/>
              <a:buNone/>
              <a:defRPr sz="1867" b="1" i="0" u="none" strike="noStrike" cap="none">
                <a:solidFill>
                  <a:srgbClr val="FFFFFF"/>
                </a:solidFill>
                <a:latin typeface="Arial"/>
                <a:ea typeface="Arial"/>
                <a:cs typeface="Arial"/>
                <a:sym typeface="Arial"/>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Chapter break bar">
  <p:cSld name="Chapter break bar">
    <p:spTree>
      <p:nvGrpSpPr>
        <p:cNvPr id="1" name="Shape 224"/>
        <p:cNvGrpSpPr/>
        <p:nvPr/>
      </p:nvGrpSpPr>
      <p:grpSpPr>
        <a:xfrm>
          <a:off x="0" y="0"/>
          <a:ext cx="0" cy="0"/>
          <a:chOff x="0" y="0"/>
          <a:chExt cx="0" cy="0"/>
        </a:xfrm>
      </p:grpSpPr>
      <p:sp>
        <p:nvSpPr>
          <p:cNvPr id="225" name="Google Shape;225;p65"/>
          <p:cNvSpPr/>
          <p:nvPr/>
        </p:nvSpPr>
        <p:spPr>
          <a:xfrm>
            <a:off x="0" y="1752600"/>
            <a:ext cx="12192000" cy="2057600"/>
          </a:xfrm>
          <a:prstGeom prst="rect">
            <a:avLst/>
          </a:prstGeom>
          <a:solidFill>
            <a:schemeClr val="accent1"/>
          </a:solidFill>
          <a:ln>
            <a:noFill/>
          </a:ln>
        </p:spPr>
        <p:txBody>
          <a:bodyPr spcFirstLastPara="1" wrap="square" lIns="162525" tIns="81225" rIns="162525" bIns="81225" anchor="ctr" anchorCtr="0">
            <a:noAutofit/>
          </a:bodyPr>
          <a:lstStyle/>
          <a:p>
            <a:pPr marL="0" marR="0" lvl="0" indent="0" algn="ctr" rtl="0">
              <a:lnSpc>
                <a:spcPct val="100000"/>
              </a:lnSpc>
              <a:spcBef>
                <a:spcPts val="0"/>
              </a:spcBef>
              <a:spcAft>
                <a:spcPts val="0"/>
              </a:spcAft>
              <a:buClr>
                <a:srgbClr val="000000"/>
              </a:buClr>
              <a:buSzPts val="4933"/>
              <a:buFont typeface="Arial"/>
              <a:buNone/>
            </a:pPr>
            <a:endParaRPr sz="4933" b="1" i="0" u="none" strike="noStrike" cap="none">
              <a:solidFill>
                <a:schemeClr val="lt1"/>
              </a:solidFill>
              <a:latin typeface="Arial"/>
              <a:ea typeface="Arial"/>
              <a:cs typeface="Arial"/>
              <a:sym typeface="Arial"/>
            </a:endParaRPr>
          </a:p>
        </p:txBody>
      </p:sp>
      <p:sp>
        <p:nvSpPr>
          <p:cNvPr id="226" name="Google Shape;226;p65"/>
          <p:cNvSpPr txBox="1">
            <a:spLocks noGrp="1"/>
          </p:cNvSpPr>
          <p:nvPr>
            <p:ph type="title"/>
          </p:nvPr>
        </p:nvSpPr>
        <p:spPr>
          <a:xfrm>
            <a:off x="509117" y="2133601"/>
            <a:ext cx="10817199" cy="1361999"/>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chemeClr val="dk1"/>
              </a:buClr>
              <a:buSzPts val="6400"/>
              <a:buFont typeface="Arial"/>
              <a:buNone/>
              <a:defRPr sz="6400" b="1" i="0" u="none" strike="noStrike" cap="none">
                <a:solidFill>
                  <a:schemeClr val="dk1"/>
                </a:solidFill>
                <a:latin typeface="Arial"/>
                <a:ea typeface="Arial"/>
                <a:cs typeface="Arial"/>
                <a:sym typeface="Arial"/>
              </a:defRPr>
            </a:lvl1pPr>
            <a:lvl2pPr marR="0" lvl="1" algn="l">
              <a:spcBef>
                <a:spcPts val="0"/>
              </a:spcBef>
              <a:spcAft>
                <a:spcPts val="0"/>
              </a:spcAft>
              <a:buClr>
                <a:schemeClr val="dk1"/>
              </a:buClr>
              <a:buSzPts val="3200"/>
              <a:buFont typeface="Arial"/>
              <a:buNone/>
              <a:defRPr sz="3200" b="1">
                <a:solidFill>
                  <a:schemeClr val="dk1"/>
                </a:solidFill>
              </a:defRPr>
            </a:lvl2pPr>
            <a:lvl3pPr marR="0" lvl="2" algn="l">
              <a:spcBef>
                <a:spcPts val="0"/>
              </a:spcBef>
              <a:spcAft>
                <a:spcPts val="0"/>
              </a:spcAft>
              <a:buClr>
                <a:schemeClr val="dk1"/>
              </a:buClr>
              <a:buSzPts val="3200"/>
              <a:buFont typeface="Arial"/>
              <a:buNone/>
              <a:defRPr sz="3200" b="1">
                <a:solidFill>
                  <a:schemeClr val="dk1"/>
                </a:solidFill>
              </a:defRPr>
            </a:lvl3pPr>
            <a:lvl4pPr marR="0" lvl="3" algn="l">
              <a:spcBef>
                <a:spcPts val="0"/>
              </a:spcBef>
              <a:spcAft>
                <a:spcPts val="0"/>
              </a:spcAft>
              <a:buClr>
                <a:schemeClr val="dk1"/>
              </a:buClr>
              <a:buSzPts val="3200"/>
              <a:buFont typeface="Arial"/>
              <a:buNone/>
              <a:defRPr sz="3200" b="1">
                <a:solidFill>
                  <a:schemeClr val="dk1"/>
                </a:solidFill>
              </a:defRPr>
            </a:lvl4pPr>
            <a:lvl5pPr marR="0" lvl="4" algn="l">
              <a:spcBef>
                <a:spcPts val="0"/>
              </a:spcBef>
              <a:spcAft>
                <a:spcPts val="0"/>
              </a:spcAft>
              <a:buClr>
                <a:schemeClr val="dk1"/>
              </a:buClr>
              <a:buSzPts val="3200"/>
              <a:buFont typeface="Arial"/>
              <a:buNone/>
              <a:defRPr sz="3200" b="1">
                <a:solidFill>
                  <a:schemeClr val="dk1"/>
                </a:solidFill>
              </a:defRPr>
            </a:lvl5pPr>
            <a:lvl6pPr marR="0" lvl="5" algn="l">
              <a:spcBef>
                <a:spcPts val="0"/>
              </a:spcBef>
              <a:spcAft>
                <a:spcPts val="0"/>
              </a:spcAft>
              <a:buClr>
                <a:schemeClr val="dk1"/>
              </a:buClr>
              <a:buSzPts val="3200"/>
              <a:buFont typeface="Arial"/>
              <a:buNone/>
              <a:defRPr sz="3200" b="1">
                <a:solidFill>
                  <a:schemeClr val="dk1"/>
                </a:solidFill>
              </a:defRPr>
            </a:lvl6pPr>
            <a:lvl7pPr marR="0" lvl="6" algn="l">
              <a:spcBef>
                <a:spcPts val="0"/>
              </a:spcBef>
              <a:spcAft>
                <a:spcPts val="0"/>
              </a:spcAft>
              <a:buClr>
                <a:schemeClr val="dk1"/>
              </a:buClr>
              <a:buSzPts val="3200"/>
              <a:buFont typeface="Arial"/>
              <a:buNone/>
              <a:defRPr sz="3200" b="1">
                <a:solidFill>
                  <a:schemeClr val="dk1"/>
                </a:solidFill>
              </a:defRPr>
            </a:lvl7pPr>
            <a:lvl8pPr marR="0" lvl="7" algn="l">
              <a:spcBef>
                <a:spcPts val="0"/>
              </a:spcBef>
              <a:spcAft>
                <a:spcPts val="0"/>
              </a:spcAft>
              <a:buClr>
                <a:schemeClr val="dk1"/>
              </a:buClr>
              <a:buSzPts val="3200"/>
              <a:buFont typeface="Arial"/>
              <a:buNone/>
              <a:defRPr sz="3200" b="1">
                <a:solidFill>
                  <a:schemeClr val="dk1"/>
                </a:solidFill>
              </a:defRPr>
            </a:lvl8pPr>
            <a:lvl9pPr marR="0" lvl="8" algn="l">
              <a:spcBef>
                <a:spcPts val="0"/>
              </a:spcBef>
              <a:spcAft>
                <a:spcPts val="0"/>
              </a:spcAft>
              <a:buClr>
                <a:schemeClr val="dk1"/>
              </a:buClr>
              <a:buSzPts val="3200"/>
              <a:buFont typeface="Arial"/>
              <a:buNone/>
              <a:defRPr sz="3200" b="1">
                <a:solidFill>
                  <a:schemeClr val="dk1"/>
                </a:solidFill>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Headline with text" type="titleOnly">
  <p:cSld name="TITLE_ONLY">
    <p:spTree>
      <p:nvGrpSpPr>
        <p:cNvPr id="1" name="Shape 227"/>
        <p:cNvGrpSpPr/>
        <p:nvPr/>
      </p:nvGrpSpPr>
      <p:grpSpPr>
        <a:xfrm>
          <a:off x="0" y="0"/>
          <a:ext cx="0" cy="0"/>
          <a:chOff x="0" y="0"/>
          <a:chExt cx="0" cy="0"/>
        </a:xfrm>
      </p:grpSpPr>
      <p:sp>
        <p:nvSpPr>
          <p:cNvPr id="228" name="Google Shape;228;p66"/>
          <p:cNvSpPr txBox="1">
            <a:spLocks noGrp="1"/>
          </p:cNvSpPr>
          <p:nvPr>
            <p:ph type="title"/>
          </p:nvPr>
        </p:nvSpPr>
        <p:spPr>
          <a:xfrm>
            <a:off x="415601" y="593367"/>
            <a:ext cx="11360799" cy="763599"/>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dk1"/>
              </a:buClr>
              <a:buSzPts val="3733"/>
              <a:buFont typeface="Arial"/>
              <a:buNone/>
              <a:defRPr sz="3733" b="1" i="0" u="none" strike="noStrike" cap="none">
                <a:solidFill>
                  <a:schemeClr val="dk1"/>
                </a:solidFill>
                <a:latin typeface="Arial"/>
                <a:ea typeface="Arial"/>
                <a:cs typeface="Arial"/>
                <a:sym typeface="Arial"/>
              </a:defRPr>
            </a:lvl1pPr>
            <a:lvl2pPr lvl="1">
              <a:spcBef>
                <a:spcPts val="0"/>
              </a:spcBef>
              <a:spcAft>
                <a:spcPts val="0"/>
              </a:spcAft>
              <a:buClr>
                <a:schemeClr val="dk1"/>
              </a:buClr>
              <a:buSzPts val="3733"/>
              <a:buFont typeface="Arial"/>
              <a:buNone/>
              <a:defRPr sz="3733" b="1">
                <a:solidFill>
                  <a:schemeClr val="dk1"/>
                </a:solidFill>
              </a:defRPr>
            </a:lvl2pPr>
            <a:lvl3pPr lvl="2">
              <a:spcBef>
                <a:spcPts val="0"/>
              </a:spcBef>
              <a:spcAft>
                <a:spcPts val="0"/>
              </a:spcAft>
              <a:buClr>
                <a:schemeClr val="dk1"/>
              </a:buClr>
              <a:buSzPts val="3733"/>
              <a:buFont typeface="Arial"/>
              <a:buNone/>
              <a:defRPr sz="3733" b="1">
                <a:solidFill>
                  <a:schemeClr val="dk1"/>
                </a:solidFill>
              </a:defRPr>
            </a:lvl3pPr>
            <a:lvl4pPr lvl="3">
              <a:spcBef>
                <a:spcPts val="0"/>
              </a:spcBef>
              <a:spcAft>
                <a:spcPts val="0"/>
              </a:spcAft>
              <a:buClr>
                <a:schemeClr val="dk1"/>
              </a:buClr>
              <a:buSzPts val="3733"/>
              <a:buFont typeface="Arial"/>
              <a:buNone/>
              <a:defRPr sz="3733" b="1">
                <a:solidFill>
                  <a:schemeClr val="dk1"/>
                </a:solidFill>
              </a:defRPr>
            </a:lvl4pPr>
            <a:lvl5pPr lvl="4">
              <a:spcBef>
                <a:spcPts val="0"/>
              </a:spcBef>
              <a:spcAft>
                <a:spcPts val="0"/>
              </a:spcAft>
              <a:buClr>
                <a:schemeClr val="dk1"/>
              </a:buClr>
              <a:buSzPts val="3733"/>
              <a:buFont typeface="Arial"/>
              <a:buNone/>
              <a:defRPr sz="3733" b="1">
                <a:solidFill>
                  <a:schemeClr val="dk1"/>
                </a:solidFill>
              </a:defRPr>
            </a:lvl5pPr>
            <a:lvl6pPr lvl="5">
              <a:spcBef>
                <a:spcPts val="0"/>
              </a:spcBef>
              <a:spcAft>
                <a:spcPts val="0"/>
              </a:spcAft>
              <a:buClr>
                <a:schemeClr val="dk1"/>
              </a:buClr>
              <a:buSzPts val="3733"/>
              <a:buFont typeface="Arial"/>
              <a:buNone/>
              <a:defRPr sz="3733" b="1">
                <a:solidFill>
                  <a:schemeClr val="dk1"/>
                </a:solidFill>
              </a:defRPr>
            </a:lvl6pPr>
            <a:lvl7pPr lvl="6">
              <a:spcBef>
                <a:spcPts val="0"/>
              </a:spcBef>
              <a:spcAft>
                <a:spcPts val="0"/>
              </a:spcAft>
              <a:buClr>
                <a:schemeClr val="dk1"/>
              </a:buClr>
              <a:buSzPts val="3733"/>
              <a:buFont typeface="Arial"/>
              <a:buNone/>
              <a:defRPr sz="3733" b="1">
                <a:solidFill>
                  <a:schemeClr val="dk1"/>
                </a:solidFill>
              </a:defRPr>
            </a:lvl7pPr>
            <a:lvl8pPr lvl="7">
              <a:spcBef>
                <a:spcPts val="0"/>
              </a:spcBef>
              <a:spcAft>
                <a:spcPts val="0"/>
              </a:spcAft>
              <a:buClr>
                <a:schemeClr val="dk1"/>
              </a:buClr>
              <a:buSzPts val="3733"/>
              <a:buFont typeface="Arial"/>
              <a:buNone/>
              <a:defRPr sz="3733" b="1">
                <a:solidFill>
                  <a:schemeClr val="dk1"/>
                </a:solidFill>
              </a:defRPr>
            </a:lvl8pPr>
            <a:lvl9pPr lvl="8">
              <a:spcBef>
                <a:spcPts val="0"/>
              </a:spcBef>
              <a:spcAft>
                <a:spcPts val="0"/>
              </a:spcAft>
              <a:buClr>
                <a:schemeClr val="dk1"/>
              </a:buClr>
              <a:buSzPts val="3733"/>
              <a:buFont typeface="Arial"/>
              <a:buNone/>
              <a:defRPr sz="3733" b="1">
                <a:solidFill>
                  <a:schemeClr val="dk1"/>
                </a:solidFill>
              </a:defRPr>
            </a:lvl9pPr>
          </a:lstStyle>
          <a:p>
            <a:endParaRPr/>
          </a:p>
        </p:txBody>
      </p:sp>
      <p:sp>
        <p:nvSpPr>
          <p:cNvPr id="229" name="Google Shape;229;p66"/>
          <p:cNvSpPr txBox="1">
            <a:spLocks noGrp="1"/>
          </p:cNvSpPr>
          <p:nvPr>
            <p:ph type="body" idx="1"/>
          </p:nvPr>
        </p:nvSpPr>
        <p:spPr>
          <a:xfrm>
            <a:off x="134100" y="1606434"/>
            <a:ext cx="10708800" cy="4268799"/>
          </a:xfrm>
          <a:prstGeom prst="rect">
            <a:avLst/>
          </a:prstGeom>
          <a:noFill/>
          <a:ln>
            <a:noFill/>
          </a:ln>
        </p:spPr>
        <p:txBody>
          <a:bodyPr spcFirstLastPara="1" wrap="square" lIns="91425" tIns="91425" rIns="91425" bIns="91425" anchor="t" anchorCtr="0">
            <a:noAutofit/>
          </a:bodyPr>
          <a:lstStyle>
            <a:lvl1pPr marL="457200" marR="0" lvl="0" indent="-228600" algn="l">
              <a:lnSpc>
                <a:spcPct val="115000"/>
              </a:lnSpc>
              <a:spcBef>
                <a:spcPts val="0"/>
              </a:spcBef>
              <a:spcAft>
                <a:spcPts val="0"/>
              </a:spcAft>
              <a:buClr>
                <a:srgbClr val="000000"/>
              </a:buClr>
              <a:buSzPts val="1867"/>
              <a:buFont typeface="Arial"/>
              <a:buNone/>
              <a:defRPr sz="1867" b="0" i="0" u="none" strike="noStrike" cap="none">
                <a:solidFill>
                  <a:srgbClr val="000000"/>
                </a:solidFill>
                <a:latin typeface="Arial"/>
                <a:ea typeface="Arial"/>
                <a:cs typeface="Arial"/>
                <a:sym typeface="Arial"/>
              </a:defRPr>
            </a:lvl1pPr>
            <a:lvl2pPr marL="914400" marR="0" lvl="1" indent="-228600" algn="l">
              <a:lnSpc>
                <a:spcPct val="115000"/>
              </a:lnSpc>
              <a:spcBef>
                <a:spcPts val="2133"/>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2pPr>
            <a:lvl3pPr marL="1371600" marR="0" lvl="2" indent="-228600" algn="l">
              <a:lnSpc>
                <a:spcPct val="115000"/>
              </a:lnSpc>
              <a:spcBef>
                <a:spcPts val="2133"/>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3pPr>
            <a:lvl4pPr marL="1828800" marR="0" lvl="3" indent="-228600" algn="l">
              <a:lnSpc>
                <a:spcPct val="115000"/>
              </a:lnSpc>
              <a:spcBef>
                <a:spcPts val="2133"/>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4pPr>
            <a:lvl5pPr marL="2286000" marR="0" lvl="4" indent="-228600" algn="l">
              <a:lnSpc>
                <a:spcPct val="115000"/>
              </a:lnSpc>
              <a:spcBef>
                <a:spcPts val="2133"/>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5pPr>
            <a:lvl6pPr marL="2743200" marR="0" lvl="5" indent="-228600" algn="l">
              <a:lnSpc>
                <a:spcPct val="115000"/>
              </a:lnSpc>
              <a:spcBef>
                <a:spcPts val="2133"/>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6pPr>
            <a:lvl7pPr marL="3200400" marR="0" lvl="6" indent="-228600" algn="l">
              <a:lnSpc>
                <a:spcPct val="115000"/>
              </a:lnSpc>
              <a:spcBef>
                <a:spcPts val="2133"/>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7pPr>
            <a:lvl8pPr marL="3657600" marR="0" lvl="7" indent="-228600" algn="l">
              <a:lnSpc>
                <a:spcPct val="115000"/>
              </a:lnSpc>
              <a:spcBef>
                <a:spcPts val="2133"/>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8pPr>
            <a:lvl9pPr marL="4114800" marR="0" lvl="8" indent="-228600" algn="l">
              <a:lnSpc>
                <a:spcPct val="115000"/>
              </a:lnSpc>
              <a:spcBef>
                <a:spcPts val="2133"/>
              </a:spcBef>
              <a:spcAft>
                <a:spcPts val="2133"/>
              </a:spcAft>
              <a:buClr>
                <a:srgbClr val="000000"/>
              </a:buClr>
              <a:buSzPts val="1600"/>
              <a:buFont typeface="Arial"/>
              <a:buNone/>
              <a:defRPr sz="16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Headline with 3 column">
  <p:cSld name="Headline with 3 column">
    <p:spTree>
      <p:nvGrpSpPr>
        <p:cNvPr id="1" name="Shape 230"/>
        <p:cNvGrpSpPr/>
        <p:nvPr/>
      </p:nvGrpSpPr>
      <p:grpSpPr>
        <a:xfrm>
          <a:off x="0" y="0"/>
          <a:ext cx="0" cy="0"/>
          <a:chOff x="0" y="0"/>
          <a:chExt cx="0" cy="0"/>
        </a:xfrm>
      </p:grpSpPr>
      <p:sp>
        <p:nvSpPr>
          <p:cNvPr id="231" name="Google Shape;231;p67"/>
          <p:cNvSpPr txBox="1">
            <a:spLocks noGrp="1"/>
          </p:cNvSpPr>
          <p:nvPr>
            <p:ph type="title"/>
          </p:nvPr>
        </p:nvSpPr>
        <p:spPr>
          <a:xfrm>
            <a:off x="415601" y="593367"/>
            <a:ext cx="11360799" cy="763599"/>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dk1"/>
              </a:buClr>
              <a:buSzPts val="3733"/>
              <a:buFont typeface="Arial"/>
              <a:buNone/>
              <a:defRPr sz="3733" b="1" i="0" u="none" strike="noStrike" cap="none">
                <a:solidFill>
                  <a:schemeClr val="dk1"/>
                </a:solidFill>
                <a:latin typeface="Arial"/>
                <a:ea typeface="Arial"/>
                <a:cs typeface="Arial"/>
                <a:sym typeface="Arial"/>
              </a:defRPr>
            </a:lvl1pPr>
            <a:lvl2pPr lvl="1">
              <a:spcBef>
                <a:spcPts val="0"/>
              </a:spcBef>
              <a:spcAft>
                <a:spcPts val="0"/>
              </a:spcAft>
              <a:buClr>
                <a:schemeClr val="dk1"/>
              </a:buClr>
              <a:buSzPts val="3733"/>
              <a:buFont typeface="Arial"/>
              <a:buNone/>
              <a:defRPr sz="3733" b="1">
                <a:solidFill>
                  <a:schemeClr val="dk1"/>
                </a:solidFill>
              </a:defRPr>
            </a:lvl2pPr>
            <a:lvl3pPr lvl="2">
              <a:spcBef>
                <a:spcPts val="0"/>
              </a:spcBef>
              <a:spcAft>
                <a:spcPts val="0"/>
              </a:spcAft>
              <a:buClr>
                <a:schemeClr val="dk1"/>
              </a:buClr>
              <a:buSzPts val="3733"/>
              <a:buFont typeface="Arial"/>
              <a:buNone/>
              <a:defRPr sz="3733" b="1">
                <a:solidFill>
                  <a:schemeClr val="dk1"/>
                </a:solidFill>
              </a:defRPr>
            </a:lvl3pPr>
            <a:lvl4pPr lvl="3">
              <a:spcBef>
                <a:spcPts val="0"/>
              </a:spcBef>
              <a:spcAft>
                <a:spcPts val="0"/>
              </a:spcAft>
              <a:buClr>
                <a:schemeClr val="dk1"/>
              </a:buClr>
              <a:buSzPts val="3733"/>
              <a:buFont typeface="Arial"/>
              <a:buNone/>
              <a:defRPr sz="3733" b="1">
                <a:solidFill>
                  <a:schemeClr val="dk1"/>
                </a:solidFill>
              </a:defRPr>
            </a:lvl4pPr>
            <a:lvl5pPr lvl="4">
              <a:spcBef>
                <a:spcPts val="0"/>
              </a:spcBef>
              <a:spcAft>
                <a:spcPts val="0"/>
              </a:spcAft>
              <a:buClr>
                <a:schemeClr val="dk1"/>
              </a:buClr>
              <a:buSzPts val="3733"/>
              <a:buFont typeface="Arial"/>
              <a:buNone/>
              <a:defRPr sz="3733" b="1">
                <a:solidFill>
                  <a:schemeClr val="dk1"/>
                </a:solidFill>
              </a:defRPr>
            </a:lvl5pPr>
            <a:lvl6pPr lvl="5">
              <a:spcBef>
                <a:spcPts val="0"/>
              </a:spcBef>
              <a:spcAft>
                <a:spcPts val="0"/>
              </a:spcAft>
              <a:buClr>
                <a:schemeClr val="dk1"/>
              </a:buClr>
              <a:buSzPts val="3733"/>
              <a:buFont typeface="Arial"/>
              <a:buNone/>
              <a:defRPr sz="3733" b="1">
                <a:solidFill>
                  <a:schemeClr val="dk1"/>
                </a:solidFill>
              </a:defRPr>
            </a:lvl6pPr>
            <a:lvl7pPr lvl="6">
              <a:spcBef>
                <a:spcPts val="0"/>
              </a:spcBef>
              <a:spcAft>
                <a:spcPts val="0"/>
              </a:spcAft>
              <a:buClr>
                <a:schemeClr val="dk1"/>
              </a:buClr>
              <a:buSzPts val="3733"/>
              <a:buFont typeface="Arial"/>
              <a:buNone/>
              <a:defRPr sz="3733" b="1">
                <a:solidFill>
                  <a:schemeClr val="dk1"/>
                </a:solidFill>
              </a:defRPr>
            </a:lvl7pPr>
            <a:lvl8pPr lvl="7">
              <a:spcBef>
                <a:spcPts val="0"/>
              </a:spcBef>
              <a:spcAft>
                <a:spcPts val="0"/>
              </a:spcAft>
              <a:buClr>
                <a:schemeClr val="dk1"/>
              </a:buClr>
              <a:buSzPts val="3733"/>
              <a:buFont typeface="Arial"/>
              <a:buNone/>
              <a:defRPr sz="3733" b="1">
                <a:solidFill>
                  <a:schemeClr val="dk1"/>
                </a:solidFill>
              </a:defRPr>
            </a:lvl8pPr>
            <a:lvl9pPr lvl="8">
              <a:spcBef>
                <a:spcPts val="0"/>
              </a:spcBef>
              <a:spcAft>
                <a:spcPts val="0"/>
              </a:spcAft>
              <a:buClr>
                <a:schemeClr val="dk1"/>
              </a:buClr>
              <a:buSzPts val="3733"/>
              <a:buFont typeface="Arial"/>
              <a:buNone/>
              <a:defRPr sz="3733" b="1">
                <a:solidFill>
                  <a:schemeClr val="dk1"/>
                </a:solidFill>
              </a:defRPr>
            </a:lvl9pPr>
          </a:lstStyle>
          <a:p>
            <a:endParaRPr/>
          </a:p>
        </p:txBody>
      </p:sp>
      <p:sp>
        <p:nvSpPr>
          <p:cNvPr id="232" name="Google Shape;232;p67"/>
          <p:cNvSpPr txBox="1">
            <a:spLocks noGrp="1"/>
          </p:cNvSpPr>
          <p:nvPr>
            <p:ph type="body" idx="1"/>
          </p:nvPr>
        </p:nvSpPr>
        <p:spPr>
          <a:xfrm>
            <a:off x="8287334" y="1550701"/>
            <a:ext cx="3204799" cy="4268799"/>
          </a:xfrm>
          <a:prstGeom prst="rect">
            <a:avLst/>
          </a:prstGeom>
          <a:noFill/>
          <a:ln>
            <a:noFill/>
          </a:ln>
        </p:spPr>
        <p:txBody>
          <a:bodyPr spcFirstLastPara="1" wrap="square" lIns="91425" tIns="91425" rIns="91425" bIns="91425" anchor="t" anchorCtr="0">
            <a:noAutofit/>
          </a:bodyPr>
          <a:lstStyle>
            <a:lvl1pPr marL="457200" marR="0" lvl="0" indent="-228600" algn="l">
              <a:lnSpc>
                <a:spcPct val="115000"/>
              </a:lnSpc>
              <a:spcBef>
                <a:spcPts val="0"/>
              </a:spcBef>
              <a:spcAft>
                <a:spcPts val="0"/>
              </a:spcAft>
              <a:buClr>
                <a:srgbClr val="000000"/>
              </a:buClr>
              <a:buSzPts val="1867"/>
              <a:buFont typeface="Arial"/>
              <a:buNone/>
              <a:defRPr sz="1867" b="0" i="0" u="none" strike="noStrike" cap="none">
                <a:solidFill>
                  <a:srgbClr val="000000"/>
                </a:solidFill>
                <a:latin typeface="Arial"/>
                <a:ea typeface="Arial"/>
                <a:cs typeface="Arial"/>
                <a:sym typeface="Arial"/>
              </a:defRPr>
            </a:lvl1pPr>
            <a:lvl2pPr marL="914400" marR="0" lvl="1" indent="-228600" algn="l">
              <a:lnSpc>
                <a:spcPct val="115000"/>
              </a:lnSpc>
              <a:spcBef>
                <a:spcPts val="2133"/>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2pPr>
            <a:lvl3pPr marL="1371600" marR="0" lvl="2" indent="-228600" algn="l">
              <a:lnSpc>
                <a:spcPct val="115000"/>
              </a:lnSpc>
              <a:spcBef>
                <a:spcPts val="2133"/>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3pPr>
            <a:lvl4pPr marL="1828800" marR="0" lvl="3" indent="-228600" algn="l">
              <a:lnSpc>
                <a:spcPct val="115000"/>
              </a:lnSpc>
              <a:spcBef>
                <a:spcPts val="2133"/>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4pPr>
            <a:lvl5pPr marL="2286000" marR="0" lvl="4" indent="-228600" algn="l">
              <a:lnSpc>
                <a:spcPct val="115000"/>
              </a:lnSpc>
              <a:spcBef>
                <a:spcPts val="2133"/>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5pPr>
            <a:lvl6pPr marL="2743200" marR="0" lvl="5" indent="-228600" algn="l">
              <a:lnSpc>
                <a:spcPct val="115000"/>
              </a:lnSpc>
              <a:spcBef>
                <a:spcPts val="2133"/>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6pPr>
            <a:lvl7pPr marL="3200400" marR="0" lvl="6" indent="-228600" algn="l">
              <a:lnSpc>
                <a:spcPct val="115000"/>
              </a:lnSpc>
              <a:spcBef>
                <a:spcPts val="2133"/>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7pPr>
            <a:lvl8pPr marL="3657600" marR="0" lvl="7" indent="-228600" algn="l">
              <a:lnSpc>
                <a:spcPct val="115000"/>
              </a:lnSpc>
              <a:spcBef>
                <a:spcPts val="2133"/>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8pPr>
            <a:lvl9pPr marL="4114800" marR="0" lvl="8" indent="-228600" algn="l">
              <a:lnSpc>
                <a:spcPct val="115000"/>
              </a:lnSpc>
              <a:spcBef>
                <a:spcPts val="2133"/>
              </a:spcBef>
              <a:spcAft>
                <a:spcPts val="2133"/>
              </a:spcAft>
              <a:buClr>
                <a:srgbClr val="000000"/>
              </a:buClr>
              <a:buSzPts val="1600"/>
              <a:buFont typeface="Arial"/>
              <a:buNone/>
              <a:defRPr sz="1600" b="0" i="0" u="none" strike="noStrike" cap="none">
                <a:solidFill>
                  <a:srgbClr val="000000"/>
                </a:solidFill>
                <a:latin typeface="Arial"/>
                <a:ea typeface="Arial"/>
                <a:cs typeface="Arial"/>
                <a:sym typeface="Arial"/>
              </a:defRPr>
            </a:lvl9pPr>
          </a:lstStyle>
          <a:p>
            <a:endParaRPr/>
          </a:p>
        </p:txBody>
      </p:sp>
      <p:sp>
        <p:nvSpPr>
          <p:cNvPr id="233" name="Google Shape;233;p67"/>
          <p:cNvSpPr txBox="1">
            <a:spLocks noGrp="1"/>
          </p:cNvSpPr>
          <p:nvPr>
            <p:ph type="body" idx="2"/>
          </p:nvPr>
        </p:nvSpPr>
        <p:spPr>
          <a:xfrm>
            <a:off x="4366067" y="1579554"/>
            <a:ext cx="3204799" cy="4268799"/>
          </a:xfrm>
          <a:prstGeom prst="rect">
            <a:avLst/>
          </a:prstGeom>
          <a:noFill/>
          <a:ln>
            <a:noFill/>
          </a:ln>
        </p:spPr>
        <p:txBody>
          <a:bodyPr spcFirstLastPara="1" wrap="square" lIns="91425" tIns="91425" rIns="91425" bIns="91425" anchor="t" anchorCtr="0">
            <a:noAutofit/>
          </a:bodyPr>
          <a:lstStyle>
            <a:lvl1pPr marL="457200" marR="0" lvl="0" indent="-228600" algn="l">
              <a:lnSpc>
                <a:spcPct val="115000"/>
              </a:lnSpc>
              <a:spcBef>
                <a:spcPts val="0"/>
              </a:spcBef>
              <a:spcAft>
                <a:spcPts val="0"/>
              </a:spcAft>
              <a:buClr>
                <a:srgbClr val="000000"/>
              </a:buClr>
              <a:buSzPts val="1867"/>
              <a:buFont typeface="Arial"/>
              <a:buNone/>
              <a:defRPr sz="1867" b="0" i="0" u="none" strike="noStrike" cap="none">
                <a:solidFill>
                  <a:srgbClr val="000000"/>
                </a:solidFill>
                <a:latin typeface="Arial"/>
                <a:ea typeface="Arial"/>
                <a:cs typeface="Arial"/>
                <a:sym typeface="Arial"/>
              </a:defRPr>
            </a:lvl1pPr>
            <a:lvl2pPr marL="914400" marR="0" lvl="1" indent="-228600" algn="l">
              <a:lnSpc>
                <a:spcPct val="115000"/>
              </a:lnSpc>
              <a:spcBef>
                <a:spcPts val="2133"/>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2pPr>
            <a:lvl3pPr marL="1371600" marR="0" lvl="2" indent="-228600" algn="l">
              <a:lnSpc>
                <a:spcPct val="115000"/>
              </a:lnSpc>
              <a:spcBef>
                <a:spcPts val="2133"/>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3pPr>
            <a:lvl4pPr marL="1828800" marR="0" lvl="3" indent="-228600" algn="l">
              <a:lnSpc>
                <a:spcPct val="115000"/>
              </a:lnSpc>
              <a:spcBef>
                <a:spcPts val="2133"/>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4pPr>
            <a:lvl5pPr marL="2286000" marR="0" lvl="4" indent="-228600" algn="l">
              <a:lnSpc>
                <a:spcPct val="115000"/>
              </a:lnSpc>
              <a:spcBef>
                <a:spcPts val="2133"/>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5pPr>
            <a:lvl6pPr marL="2743200" marR="0" lvl="5" indent="-228600" algn="l">
              <a:lnSpc>
                <a:spcPct val="115000"/>
              </a:lnSpc>
              <a:spcBef>
                <a:spcPts val="2133"/>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6pPr>
            <a:lvl7pPr marL="3200400" marR="0" lvl="6" indent="-228600" algn="l">
              <a:lnSpc>
                <a:spcPct val="115000"/>
              </a:lnSpc>
              <a:spcBef>
                <a:spcPts val="2133"/>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7pPr>
            <a:lvl8pPr marL="3657600" marR="0" lvl="7" indent="-228600" algn="l">
              <a:lnSpc>
                <a:spcPct val="115000"/>
              </a:lnSpc>
              <a:spcBef>
                <a:spcPts val="2133"/>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8pPr>
            <a:lvl9pPr marL="4114800" marR="0" lvl="8" indent="-228600" algn="l">
              <a:lnSpc>
                <a:spcPct val="115000"/>
              </a:lnSpc>
              <a:spcBef>
                <a:spcPts val="2133"/>
              </a:spcBef>
              <a:spcAft>
                <a:spcPts val="2133"/>
              </a:spcAft>
              <a:buClr>
                <a:srgbClr val="000000"/>
              </a:buClr>
              <a:buSzPts val="1600"/>
              <a:buFont typeface="Arial"/>
              <a:buNone/>
              <a:defRPr sz="1600" b="0" i="0" u="none" strike="noStrike" cap="none">
                <a:solidFill>
                  <a:srgbClr val="000000"/>
                </a:solidFill>
                <a:latin typeface="Arial"/>
                <a:ea typeface="Arial"/>
                <a:cs typeface="Arial"/>
                <a:sym typeface="Arial"/>
              </a:defRPr>
            </a:lvl9pPr>
          </a:lstStyle>
          <a:p>
            <a:endParaRPr/>
          </a:p>
        </p:txBody>
      </p:sp>
      <p:sp>
        <p:nvSpPr>
          <p:cNvPr id="234" name="Google Shape;234;p67"/>
          <p:cNvSpPr txBox="1">
            <a:spLocks noGrp="1"/>
          </p:cNvSpPr>
          <p:nvPr>
            <p:ph type="body" idx="3"/>
          </p:nvPr>
        </p:nvSpPr>
        <p:spPr>
          <a:xfrm>
            <a:off x="540501" y="1606434"/>
            <a:ext cx="3204799" cy="4268799"/>
          </a:xfrm>
          <a:prstGeom prst="rect">
            <a:avLst/>
          </a:prstGeom>
          <a:noFill/>
          <a:ln>
            <a:noFill/>
          </a:ln>
        </p:spPr>
        <p:txBody>
          <a:bodyPr spcFirstLastPara="1" wrap="square" lIns="91425" tIns="91425" rIns="91425" bIns="91425" anchor="t" anchorCtr="0">
            <a:noAutofit/>
          </a:bodyPr>
          <a:lstStyle>
            <a:lvl1pPr marL="457200" marR="0" lvl="0" indent="-228600" algn="l">
              <a:lnSpc>
                <a:spcPct val="115000"/>
              </a:lnSpc>
              <a:spcBef>
                <a:spcPts val="0"/>
              </a:spcBef>
              <a:spcAft>
                <a:spcPts val="0"/>
              </a:spcAft>
              <a:buClr>
                <a:srgbClr val="000000"/>
              </a:buClr>
              <a:buSzPts val="1867"/>
              <a:buFont typeface="Arial"/>
              <a:buNone/>
              <a:defRPr sz="1867" b="0" i="0" u="none" strike="noStrike" cap="none">
                <a:solidFill>
                  <a:srgbClr val="000000"/>
                </a:solidFill>
                <a:latin typeface="Arial"/>
                <a:ea typeface="Arial"/>
                <a:cs typeface="Arial"/>
                <a:sym typeface="Arial"/>
              </a:defRPr>
            </a:lvl1pPr>
            <a:lvl2pPr marL="914400" marR="0" lvl="1" indent="-228600" algn="l">
              <a:lnSpc>
                <a:spcPct val="115000"/>
              </a:lnSpc>
              <a:spcBef>
                <a:spcPts val="2133"/>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2pPr>
            <a:lvl3pPr marL="1371600" marR="0" lvl="2" indent="-228600" algn="l">
              <a:lnSpc>
                <a:spcPct val="115000"/>
              </a:lnSpc>
              <a:spcBef>
                <a:spcPts val="2133"/>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3pPr>
            <a:lvl4pPr marL="1828800" marR="0" lvl="3" indent="-228600" algn="l">
              <a:lnSpc>
                <a:spcPct val="115000"/>
              </a:lnSpc>
              <a:spcBef>
                <a:spcPts val="2133"/>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4pPr>
            <a:lvl5pPr marL="2286000" marR="0" lvl="4" indent="-228600" algn="l">
              <a:lnSpc>
                <a:spcPct val="115000"/>
              </a:lnSpc>
              <a:spcBef>
                <a:spcPts val="2133"/>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5pPr>
            <a:lvl6pPr marL="2743200" marR="0" lvl="5" indent="-228600" algn="l">
              <a:lnSpc>
                <a:spcPct val="115000"/>
              </a:lnSpc>
              <a:spcBef>
                <a:spcPts val="2133"/>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6pPr>
            <a:lvl7pPr marL="3200400" marR="0" lvl="6" indent="-228600" algn="l">
              <a:lnSpc>
                <a:spcPct val="115000"/>
              </a:lnSpc>
              <a:spcBef>
                <a:spcPts val="2133"/>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7pPr>
            <a:lvl8pPr marL="3657600" marR="0" lvl="7" indent="-228600" algn="l">
              <a:lnSpc>
                <a:spcPct val="115000"/>
              </a:lnSpc>
              <a:spcBef>
                <a:spcPts val="2133"/>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8pPr>
            <a:lvl9pPr marL="4114800" marR="0" lvl="8" indent="-228600" algn="l">
              <a:lnSpc>
                <a:spcPct val="115000"/>
              </a:lnSpc>
              <a:spcBef>
                <a:spcPts val="2133"/>
              </a:spcBef>
              <a:spcAft>
                <a:spcPts val="2133"/>
              </a:spcAft>
              <a:buClr>
                <a:srgbClr val="000000"/>
              </a:buClr>
              <a:buSzPts val="1600"/>
              <a:buFont typeface="Arial"/>
              <a:buNone/>
              <a:defRPr sz="16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Custom Layout 1">
  <p:cSld name="Custom Layout 1">
    <p:spTree>
      <p:nvGrpSpPr>
        <p:cNvPr id="1" name="Shape 235"/>
        <p:cNvGrpSpPr/>
        <p:nvPr/>
      </p:nvGrpSpPr>
      <p:grpSpPr>
        <a:xfrm>
          <a:off x="0" y="0"/>
          <a:ext cx="0" cy="0"/>
          <a:chOff x="0" y="0"/>
          <a:chExt cx="0" cy="0"/>
        </a:xfrm>
      </p:grpSpPr>
      <p:sp>
        <p:nvSpPr>
          <p:cNvPr id="236" name="Google Shape;236;p68"/>
          <p:cNvSpPr txBox="1">
            <a:spLocks noGrp="1"/>
          </p:cNvSpPr>
          <p:nvPr>
            <p:ph type="subTitle" idx="1"/>
          </p:nvPr>
        </p:nvSpPr>
        <p:spPr>
          <a:xfrm>
            <a:off x="415601" y="1340433"/>
            <a:ext cx="10011599" cy="4760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rgbClr val="000000"/>
              </a:buClr>
              <a:buSzPts val="1867"/>
              <a:buFont typeface="Arial"/>
              <a:buNone/>
              <a:defRPr sz="1867" b="1" i="0" u="none" strike="noStrike" cap="none">
                <a:solidFill>
                  <a:srgbClr val="000000"/>
                </a:solidFill>
                <a:latin typeface="Arial"/>
                <a:ea typeface="Arial"/>
                <a:cs typeface="Arial"/>
                <a:sym typeface="Arial"/>
              </a:defRPr>
            </a:lvl1pPr>
            <a:lvl2pPr marR="0" lvl="1" algn="l">
              <a:lnSpc>
                <a:spcPct val="100000"/>
              </a:lnSpc>
              <a:spcBef>
                <a:spcPts val="0"/>
              </a:spcBef>
              <a:spcAft>
                <a:spcPts val="0"/>
              </a:spcAft>
              <a:buClr>
                <a:srgbClr val="000000"/>
              </a:buClr>
              <a:buSzPts val="1867"/>
              <a:buFont typeface="Arial"/>
              <a:buNone/>
              <a:defRPr sz="1867" b="1"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867"/>
              <a:buFont typeface="Arial"/>
              <a:buNone/>
              <a:defRPr sz="1867" b="1"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867"/>
              <a:buFont typeface="Arial"/>
              <a:buNone/>
              <a:defRPr sz="1867" b="1"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867"/>
              <a:buFont typeface="Arial"/>
              <a:buNone/>
              <a:defRPr sz="1867" b="1"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867"/>
              <a:buFont typeface="Arial"/>
              <a:buNone/>
              <a:defRPr sz="1867" b="1"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867"/>
              <a:buFont typeface="Arial"/>
              <a:buNone/>
              <a:defRPr sz="1867" b="1"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867"/>
              <a:buFont typeface="Arial"/>
              <a:buNone/>
              <a:defRPr sz="1867" b="1"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867"/>
              <a:buFont typeface="Arial"/>
              <a:buNone/>
              <a:defRPr sz="1867" b="1" i="0" u="none" strike="noStrike" cap="none">
                <a:solidFill>
                  <a:srgbClr val="000000"/>
                </a:solidFill>
                <a:latin typeface="Arial"/>
                <a:ea typeface="Arial"/>
                <a:cs typeface="Arial"/>
                <a:sym typeface="Arial"/>
              </a:defRPr>
            </a:lvl9pPr>
          </a:lstStyle>
          <a:p>
            <a:endParaRPr/>
          </a:p>
        </p:txBody>
      </p:sp>
      <p:sp>
        <p:nvSpPr>
          <p:cNvPr id="237" name="Google Shape;237;p68"/>
          <p:cNvSpPr txBox="1">
            <a:spLocks noGrp="1"/>
          </p:cNvSpPr>
          <p:nvPr>
            <p:ph type="title"/>
          </p:nvPr>
        </p:nvSpPr>
        <p:spPr>
          <a:xfrm>
            <a:off x="415601" y="1507767"/>
            <a:ext cx="11360799" cy="763599"/>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dk1"/>
              </a:buClr>
              <a:buSzPts val="9600"/>
              <a:buFont typeface="Arial"/>
              <a:buNone/>
              <a:defRPr sz="9600" b="1" i="0" u="none" strike="noStrike" cap="none">
                <a:solidFill>
                  <a:schemeClr val="dk1"/>
                </a:solidFill>
                <a:latin typeface="Arial"/>
                <a:ea typeface="Arial"/>
                <a:cs typeface="Arial"/>
                <a:sym typeface="Arial"/>
              </a:defRPr>
            </a:lvl1pPr>
            <a:lvl2pPr lvl="1">
              <a:spcBef>
                <a:spcPts val="0"/>
              </a:spcBef>
              <a:spcAft>
                <a:spcPts val="0"/>
              </a:spcAft>
              <a:buClr>
                <a:schemeClr val="dk1"/>
              </a:buClr>
              <a:buSzPts val="3733"/>
              <a:buFont typeface="Arial"/>
              <a:buNone/>
              <a:defRPr sz="3733" b="1">
                <a:solidFill>
                  <a:schemeClr val="dk1"/>
                </a:solidFill>
              </a:defRPr>
            </a:lvl2pPr>
            <a:lvl3pPr lvl="2">
              <a:spcBef>
                <a:spcPts val="0"/>
              </a:spcBef>
              <a:spcAft>
                <a:spcPts val="0"/>
              </a:spcAft>
              <a:buClr>
                <a:schemeClr val="dk1"/>
              </a:buClr>
              <a:buSzPts val="3733"/>
              <a:buFont typeface="Arial"/>
              <a:buNone/>
              <a:defRPr sz="3733" b="1">
                <a:solidFill>
                  <a:schemeClr val="dk1"/>
                </a:solidFill>
              </a:defRPr>
            </a:lvl3pPr>
            <a:lvl4pPr lvl="3">
              <a:spcBef>
                <a:spcPts val="0"/>
              </a:spcBef>
              <a:spcAft>
                <a:spcPts val="0"/>
              </a:spcAft>
              <a:buClr>
                <a:schemeClr val="dk1"/>
              </a:buClr>
              <a:buSzPts val="3733"/>
              <a:buFont typeface="Arial"/>
              <a:buNone/>
              <a:defRPr sz="3733" b="1">
                <a:solidFill>
                  <a:schemeClr val="dk1"/>
                </a:solidFill>
              </a:defRPr>
            </a:lvl4pPr>
            <a:lvl5pPr lvl="4">
              <a:spcBef>
                <a:spcPts val="0"/>
              </a:spcBef>
              <a:spcAft>
                <a:spcPts val="0"/>
              </a:spcAft>
              <a:buClr>
                <a:schemeClr val="dk1"/>
              </a:buClr>
              <a:buSzPts val="3733"/>
              <a:buFont typeface="Arial"/>
              <a:buNone/>
              <a:defRPr sz="3733" b="1">
                <a:solidFill>
                  <a:schemeClr val="dk1"/>
                </a:solidFill>
              </a:defRPr>
            </a:lvl5pPr>
            <a:lvl6pPr lvl="5">
              <a:spcBef>
                <a:spcPts val="0"/>
              </a:spcBef>
              <a:spcAft>
                <a:spcPts val="0"/>
              </a:spcAft>
              <a:buClr>
                <a:schemeClr val="dk1"/>
              </a:buClr>
              <a:buSzPts val="3733"/>
              <a:buFont typeface="Arial"/>
              <a:buNone/>
              <a:defRPr sz="3733" b="1">
                <a:solidFill>
                  <a:schemeClr val="dk1"/>
                </a:solidFill>
              </a:defRPr>
            </a:lvl6pPr>
            <a:lvl7pPr lvl="6">
              <a:spcBef>
                <a:spcPts val="0"/>
              </a:spcBef>
              <a:spcAft>
                <a:spcPts val="0"/>
              </a:spcAft>
              <a:buClr>
                <a:schemeClr val="dk1"/>
              </a:buClr>
              <a:buSzPts val="3733"/>
              <a:buFont typeface="Arial"/>
              <a:buNone/>
              <a:defRPr sz="3733" b="1">
                <a:solidFill>
                  <a:schemeClr val="dk1"/>
                </a:solidFill>
              </a:defRPr>
            </a:lvl7pPr>
            <a:lvl8pPr lvl="7">
              <a:spcBef>
                <a:spcPts val="0"/>
              </a:spcBef>
              <a:spcAft>
                <a:spcPts val="0"/>
              </a:spcAft>
              <a:buClr>
                <a:schemeClr val="dk1"/>
              </a:buClr>
              <a:buSzPts val="3733"/>
              <a:buFont typeface="Arial"/>
              <a:buNone/>
              <a:defRPr sz="3733" b="1">
                <a:solidFill>
                  <a:schemeClr val="dk1"/>
                </a:solidFill>
              </a:defRPr>
            </a:lvl8pPr>
            <a:lvl9pPr lvl="8">
              <a:spcBef>
                <a:spcPts val="0"/>
              </a:spcBef>
              <a:spcAft>
                <a:spcPts val="0"/>
              </a:spcAft>
              <a:buClr>
                <a:schemeClr val="dk1"/>
              </a:buClr>
              <a:buSzPts val="3733"/>
              <a:buFont typeface="Arial"/>
              <a:buNone/>
              <a:defRPr sz="3733" b="1">
                <a:solidFill>
                  <a:schemeClr val="dk1"/>
                </a:solidFill>
              </a:defRPr>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Call out plus image">
  <p:cSld name="Call out plus image">
    <p:spTree>
      <p:nvGrpSpPr>
        <p:cNvPr id="1" name="Shape 238"/>
        <p:cNvGrpSpPr/>
        <p:nvPr/>
      </p:nvGrpSpPr>
      <p:grpSpPr>
        <a:xfrm>
          <a:off x="0" y="0"/>
          <a:ext cx="0" cy="0"/>
          <a:chOff x="0" y="0"/>
          <a:chExt cx="0" cy="0"/>
        </a:xfrm>
      </p:grpSpPr>
      <p:sp>
        <p:nvSpPr>
          <p:cNvPr id="239" name="Google Shape;239;p69"/>
          <p:cNvSpPr txBox="1">
            <a:spLocks noGrp="1"/>
          </p:cNvSpPr>
          <p:nvPr>
            <p:ph type="title"/>
          </p:nvPr>
        </p:nvSpPr>
        <p:spPr>
          <a:xfrm>
            <a:off x="291867" y="305301"/>
            <a:ext cx="2480400" cy="3118799"/>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lvl="1">
              <a:spcBef>
                <a:spcPts val="0"/>
              </a:spcBef>
              <a:spcAft>
                <a:spcPts val="0"/>
              </a:spcAft>
              <a:buClr>
                <a:schemeClr val="dk1"/>
              </a:buClr>
              <a:buSzPts val="2400"/>
              <a:buFont typeface="Arial"/>
              <a:buNone/>
              <a:defRPr sz="2400" b="1">
                <a:solidFill>
                  <a:schemeClr val="dk1"/>
                </a:solidFill>
              </a:defRPr>
            </a:lvl2pPr>
            <a:lvl3pPr lvl="2">
              <a:spcBef>
                <a:spcPts val="0"/>
              </a:spcBef>
              <a:spcAft>
                <a:spcPts val="0"/>
              </a:spcAft>
              <a:buClr>
                <a:schemeClr val="dk1"/>
              </a:buClr>
              <a:buSzPts val="2400"/>
              <a:buFont typeface="Arial"/>
              <a:buNone/>
              <a:defRPr sz="2400" b="1">
                <a:solidFill>
                  <a:schemeClr val="dk1"/>
                </a:solidFill>
              </a:defRPr>
            </a:lvl3pPr>
            <a:lvl4pPr lvl="3">
              <a:spcBef>
                <a:spcPts val="0"/>
              </a:spcBef>
              <a:spcAft>
                <a:spcPts val="0"/>
              </a:spcAft>
              <a:buClr>
                <a:schemeClr val="dk1"/>
              </a:buClr>
              <a:buSzPts val="2400"/>
              <a:buFont typeface="Arial"/>
              <a:buNone/>
              <a:defRPr sz="2400" b="1">
                <a:solidFill>
                  <a:schemeClr val="dk1"/>
                </a:solidFill>
              </a:defRPr>
            </a:lvl4pPr>
            <a:lvl5pPr lvl="4">
              <a:spcBef>
                <a:spcPts val="0"/>
              </a:spcBef>
              <a:spcAft>
                <a:spcPts val="0"/>
              </a:spcAft>
              <a:buClr>
                <a:schemeClr val="dk1"/>
              </a:buClr>
              <a:buSzPts val="2400"/>
              <a:buFont typeface="Arial"/>
              <a:buNone/>
              <a:defRPr sz="2400" b="1">
                <a:solidFill>
                  <a:schemeClr val="dk1"/>
                </a:solidFill>
              </a:defRPr>
            </a:lvl5pPr>
            <a:lvl6pPr lvl="5">
              <a:spcBef>
                <a:spcPts val="0"/>
              </a:spcBef>
              <a:spcAft>
                <a:spcPts val="0"/>
              </a:spcAft>
              <a:buClr>
                <a:schemeClr val="dk1"/>
              </a:buClr>
              <a:buSzPts val="2400"/>
              <a:buFont typeface="Arial"/>
              <a:buNone/>
              <a:defRPr sz="2400" b="1">
                <a:solidFill>
                  <a:schemeClr val="dk1"/>
                </a:solidFill>
              </a:defRPr>
            </a:lvl6pPr>
            <a:lvl7pPr lvl="6">
              <a:spcBef>
                <a:spcPts val="0"/>
              </a:spcBef>
              <a:spcAft>
                <a:spcPts val="0"/>
              </a:spcAft>
              <a:buClr>
                <a:schemeClr val="dk1"/>
              </a:buClr>
              <a:buSzPts val="2400"/>
              <a:buFont typeface="Arial"/>
              <a:buNone/>
              <a:defRPr sz="2400" b="1">
                <a:solidFill>
                  <a:schemeClr val="dk1"/>
                </a:solidFill>
              </a:defRPr>
            </a:lvl7pPr>
            <a:lvl8pPr lvl="7">
              <a:spcBef>
                <a:spcPts val="0"/>
              </a:spcBef>
              <a:spcAft>
                <a:spcPts val="0"/>
              </a:spcAft>
              <a:buClr>
                <a:schemeClr val="dk1"/>
              </a:buClr>
              <a:buSzPts val="2400"/>
              <a:buFont typeface="Arial"/>
              <a:buNone/>
              <a:defRPr sz="2400" b="1">
                <a:solidFill>
                  <a:schemeClr val="dk1"/>
                </a:solidFill>
              </a:defRPr>
            </a:lvl8pPr>
            <a:lvl9pPr lvl="8">
              <a:spcBef>
                <a:spcPts val="0"/>
              </a:spcBef>
              <a:spcAft>
                <a:spcPts val="0"/>
              </a:spcAft>
              <a:buClr>
                <a:schemeClr val="dk1"/>
              </a:buClr>
              <a:buSzPts val="2400"/>
              <a:buFont typeface="Arial"/>
              <a:buNone/>
              <a:defRPr sz="2400" b="1">
                <a:solidFill>
                  <a:schemeClr val="dk1"/>
                </a:solidFill>
              </a:defRPr>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Gold chapter break or bold statement gold 2">
  <p:cSld name="Gold chapter break or bold statement gold 2">
    <p:bg>
      <p:bgPr>
        <a:solidFill>
          <a:schemeClr val="accent1"/>
        </a:solidFill>
        <a:effectLst/>
      </p:bgPr>
    </p:bg>
    <p:spTree>
      <p:nvGrpSpPr>
        <p:cNvPr id="1" name="Shape 240"/>
        <p:cNvGrpSpPr/>
        <p:nvPr/>
      </p:nvGrpSpPr>
      <p:grpSpPr>
        <a:xfrm>
          <a:off x="0" y="0"/>
          <a:ext cx="0" cy="0"/>
          <a:chOff x="0" y="0"/>
          <a:chExt cx="0" cy="0"/>
        </a:xfrm>
      </p:grpSpPr>
      <p:sp>
        <p:nvSpPr>
          <p:cNvPr id="241" name="Google Shape;241;p70"/>
          <p:cNvSpPr txBox="1">
            <a:spLocks noGrp="1"/>
          </p:cNvSpPr>
          <p:nvPr>
            <p:ph type="title"/>
          </p:nvPr>
        </p:nvSpPr>
        <p:spPr>
          <a:xfrm>
            <a:off x="415601" y="1710967"/>
            <a:ext cx="11360799" cy="763599"/>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dk1"/>
              </a:buClr>
              <a:buSzPts val="9600"/>
              <a:buFont typeface="Arial"/>
              <a:buNone/>
              <a:defRPr sz="9600" b="1" i="0" u="none" strike="noStrike" cap="none">
                <a:solidFill>
                  <a:schemeClr val="dk1"/>
                </a:solidFill>
                <a:latin typeface="Arial"/>
                <a:ea typeface="Arial"/>
                <a:cs typeface="Arial"/>
                <a:sym typeface="Arial"/>
              </a:defRPr>
            </a:lvl1pPr>
            <a:lvl2pPr lvl="1">
              <a:spcBef>
                <a:spcPts val="0"/>
              </a:spcBef>
              <a:spcAft>
                <a:spcPts val="0"/>
              </a:spcAft>
              <a:buClr>
                <a:schemeClr val="dk1"/>
              </a:buClr>
              <a:buSzPts val="3733"/>
              <a:buFont typeface="Arial"/>
              <a:buNone/>
              <a:defRPr sz="3733" b="1">
                <a:solidFill>
                  <a:schemeClr val="dk1"/>
                </a:solidFill>
              </a:defRPr>
            </a:lvl2pPr>
            <a:lvl3pPr lvl="2">
              <a:spcBef>
                <a:spcPts val="0"/>
              </a:spcBef>
              <a:spcAft>
                <a:spcPts val="0"/>
              </a:spcAft>
              <a:buClr>
                <a:schemeClr val="dk1"/>
              </a:buClr>
              <a:buSzPts val="3733"/>
              <a:buFont typeface="Arial"/>
              <a:buNone/>
              <a:defRPr sz="3733" b="1">
                <a:solidFill>
                  <a:schemeClr val="dk1"/>
                </a:solidFill>
              </a:defRPr>
            </a:lvl3pPr>
            <a:lvl4pPr lvl="3">
              <a:spcBef>
                <a:spcPts val="0"/>
              </a:spcBef>
              <a:spcAft>
                <a:spcPts val="0"/>
              </a:spcAft>
              <a:buClr>
                <a:schemeClr val="dk1"/>
              </a:buClr>
              <a:buSzPts val="3733"/>
              <a:buFont typeface="Arial"/>
              <a:buNone/>
              <a:defRPr sz="3733" b="1">
                <a:solidFill>
                  <a:schemeClr val="dk1"/>
                </a:solidFill>
              </a:defRPr>
            </a:lvl4pPr>
            <a:lvl5pPr lvl="4">
              <a:spcBef>
                <a:spcPts val="0"/>
              </a:spcBef>
              <a:spcAft>
                <a:spcPts val="0"/>
              </a:spcAft>
              <a:buClr>
                <a:schemeClr val="dk1"/>
              </a:buClr>
              <a:buSzPts val="3733"/>
              <a:buFont typeface="Arial"/>
              <a:buNone/>
              <a:defRPr sz="3733" b="1">
                <a:solidFill>
                  <a:schemeClr val="dk1"/>
                </a:solidFill>
              </a:defRPr>
            </a:lvl5pPr>
            <a:lvl6pPr lvl="5">
              <a:spcBef>
                <a:spcPts val="0"/>
              </a:spcBef>
              <a:spcAft>
                <a:spcPts val="0"/>
              </a:spcAft>
              <a:buClr>
                <a:schemeClr val="dk1"/>
              </a:buClr>
              <a:buSzPts val="3733"/>
              <a:buFont typeface="Arial"/>
              <a:buNone/>
              <a:defRPr sz="3733" b="1">
                <a:solidFill>
                  <a:schemeClr val="dk1"/>
                </a:solidFill>
              </a:defRPr>
            </a:lvl6pPr>
            <a:lvl7pPr lvl="6">
              <a:spcBef>
                <a:spcPts val="0"/>
              </a:spcBef>
              <a:spcAft>
                <a:spcPts val="0"/>
              </a:spcAft>
              <a:buClr>
                <a:schemeClr val="dk1"/>
              </a:buClr>
              <a:buSzPts val="3733"/>
              <a:buFont typeface="Arial"/>
              <a:buNone/>
              <a:defRPr sz="3733" b="1">
                <a:solidFill>
                  <a:schemeClr val="dk1"/>
                </a:solidFill>
              </a:defRPr>
            </a:lvl7pPr>
            <a:lvl8pPr lvl="7">
              <a:spcBef>
                <a:spcPts val="0"/>
              </a:spcBef>
              <a:spcAft>
                <a:spcPts val="0"/>
              </a:spcAft>
              <a:buClr>
                <a:schemeClr val="dk1"/>
              </a:buClr>
              <a:buSzPts val="3733"/>
              <a:buFont typeface="Arial"/>
              <a:buNone/>
              <a:defRPr sz="3733" b="1">
                <a:solidFill>
                  <a:schemeClr val="dk1"/>
                </a:solidFill>
              </a:defRPr>
            </a:lvl8pPr>
            <a:lvl9pPr lvl="8">
              <a:spcBef>
                <a:spcPts val="0"/>
              </a:spcBef>
              <a:spcAft>
                <a:spcPts val="0"/>
              </a:spcAft>
              <a:buClr>
                <a:schemeClr val="dk1"/>
              </a:buClr>
              <a:buSzPts val="3733"/>
              <a:buFont typeface="Arial"/>
              <a:buNone/>
              <a:defRPr sz="3733" b="1">
                <a:solidFill>
                  <a:schemeClr val="dk1"/>
                </a:solidFill>
              </a:defRPr>
            </a:lvl9pPr>
          </a:lstStyle>
          <a:p>
            <a:endParaRPr/>
          </a:p>
        </p:txBody>
      </p:sp>
      <p:sp>
        <p:nvSpPr>
          <p:cNvPr id="242" name="Google Shape;242;p70"/>
          <p:cNvSpPr txBox="1">
            <a:spLocks noGrp="1"/>
          </p:cNvSpPr>
          <p:nvPr>
            <p:ph type="subTitle" idx="1"/>
          </p:nvPr>
        </p:nvSpPr>
        <p:spPr>
          <a:xfrm>
            <a:off x="582434" y="1340433"/>
            <a:ext cx="10011599" cy="4760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rgbClr val="000000"/>
              </a:buClr>
              <a:buSzPts val="1867"/>
              <a:buFont typeface="Arial"/>
              <a:buNone/>
              <a:defRPr sz="1867" b="1" i="0" u="none" strike="noStrike" cap="none">
                <a:solidFill>
                  <a:srgbClr val="000000"/>
                </a:solidFill>
                <a:highlight>
                  <a:srgbClr val="FFFFFF"/>
                </a:highlight>
                <a:latin typeface="Arial"/>
                <a:ea typeface="Arial"/>
                <a:cs typeface="Arial"/>
                <a:sym typeface="Arial"/>
              </a:defRPr>
            </a:lvl1pPr>
            <a:lvl2pPr marR="0" lvl="1" algn="l">
              <a:lnSpc>
                <a:spcPct val="100000"/>
              </a:lnSpc>
              <a:spcBef>
                <a:spcPts val="0"/>
              </a:spcBef>
              <a:spcAft>
                <a:spcPts val="0"/>
              </a:spcAft>
              <a:buClr>
                <a:srgbClr val="000000"/>
              </a:buClr>
              <a:buSzPts val="1867"/>
              <a:buFont typeface="Arial"/>
              <a:buNone/>
              <a:defRPr sz="1867" b="1" i="0" u="none" strike="noStrike" cap="none">
                <a:solidFill>
                  <a:srgbClr val="000000"/>
                </a:solidFill>
                <a:highlight>
                  <a:srgbClr val="FFFFFF"/>
                </a:highlight>
                <a:latin typeface="Arial"/>
                <a:ea typeface="Arial"/>
                <a:cs typeface="Arial"/>
                <a:sym typeface="Arial"/>
              </a:defRPr>
            </a:lvl2pPr>
            <a:lvl3pPr marR="0" lvl="2" algn="l">
              <a:lnSpc>
                <a:spcPct val="100000"/>
              </a:lnSpc>
              <a:spcBef>
                <a:spcPts val="0"/>
              </a:spcBef>
              <a:spcAft>
                <a:spcPts val="0"/>
              </a:spcAft>
              <a:buClr>
                <a:srgbClr val="000000"/>
              </a:buClr>
              <a:buSzPts val="1867"/>
              <a:buFont typeface="Arial"/>
              <a:buNone/>
              <a:defRPr sz="1867" b="1" i="0" u="none" strike="noStrike" cap="none">
                <a:solidFill>
                  <a:srgbClr val="000000"/>
                </a:solidFill>
                <a:highlight>
                  <a:srgbClr val="FFFFFF"/>
                </a:highlight>
                <a:latin typeface="Arial"/>
                <a:ea typeface="Arial"/>
                <a:cs typeface="Arial"/>
                <a:sym typeface="Arial"/>
              </a:defRPr>
            </a:lvl3pPr>
            <a:lvl4pPr marR="0" lvl="3" algn="l">
              <a:lnSpc>
                <a:spcPct val="100000"/>
              </a:lnSpc>
              <a:spcBef>
                <a:spcPts val="0"/>
              </a:spcBef>
              <a:spcAft>
                <a:spcPts val="0"/>
              </a:spcAft>
              <a:buClr>
                <a:srgbClr val="000000"/>
              </a:buClr>
              <a:buSzPts val="1867"/>
              <a:buFont typeface="Arial"/>
              <a:buNone/>
              <a:defRPr sz="1867" b="1" i="0" u="none" strike="noStrike" cap="none">
                <a:solidFill>
                  <a:srgbClr val="000000"/>
                </a:solidFill>
                <a:highlight>
                  <a:srgbClr val="FFFFFF"/>
                </a:highlight>
                <a:latin typeface="Arial"/>
                <a:ea typeface="Arial"/>
                <a:cs typeface="Arial"/>
                <a:sym typeface="Arial"/>
              </a:defRPr>
            </a:lvl4pPr>
            <a:lvl5pPr marR="0" lvl="4" algn="l">
              <a:lnSpc>
                <a:spcPct val="100000"/>
              </a:lnSpc>
              <a:spcBef>
                <a:spcPts val="0"/>
              </a:spcBef>
              <a:spcAft>
                <a:spcPts val="0"/>
              </a:spcAft>
              <a:buClr>
                <a:srgbClr val="000000"/>
              </a:buClr>
              <a:buSzPts val="1867"/>
              <a:buFont typeface="Arial"/>
              <a:buNone/>
              <a:defRPr sz="1867" b="1" i="0" u="none" strike="noStrike" cap="none">
                <a:solidFill>
                  <a:srgbClr val="000000"/>
                </a:solidFill>
                <a:highlight>
                  <a:srgbClr val="FFFFFF"/>
                </a:highlight>
                <a:latin typeface="Arial"/>
                <a:ea typeface="Arial"/>
                <a:cs typeface="Arial"/>
                <a:sym typeface="Arial"/>
              </a:defRPr>
            </a:lvl5pPr>
            <a:lvl6pPr marR="0" lvl="5" algn="l">
              <a:lnSpc>
                <a:spcPct val="100000"/>
              </a:lnSpc>
              <a:spcBef>
                <a:spcPts val="0"/>
              </a:spcBef>
              <a:spcAft>
                <a:spcPts val="0"/>
              </a:spcAft>
              <a:buClr>
                <a:srgbClr val="000000"/>
              </a:buClr>
              <a:buSzPts val="1867"/>
              <a:buFont typeface="Arial"/>
              <a:buNone/>
              <a:defRPr sz="1867" b="1" i="0" u="none" strike="noStrike" cap="none">
                <a:solidFill>
                  <a:srgbClr val="000000"/>
                </a:solidFill>
                <a:highlight>
                  <a:srgbClr val="FFFFFF"/>
                </a:highlight>
                <a:latin typeface="Arial"/>
                <a:ea typeface="Arial"/>
                <a:cs typeface="Arial"/>
                <a:sym typeface="Arial"/>
              </a:defRPr>
            </a:lvl6pPr>
            <a:lvl7pPr marR="0" lvl="6" algn="l">
              <a:lnSpc>
                <a:spcPct val="100000"/>
              </a:lnSpc>
              <a:spcBef>
                <a:spcPts val="0"/>
              </a:spcBef>
              <a:spcAft>
                <a:spcPts val="0"/>
              </a:spcAft>
              <a:buClr>
                <a:srgbClr val="000000"/>
              </a:buClr>
              <a:buSzPts val="1867"/>
              <a:buFont typeface="Arial"/>
              <a:buNone/>
              <a:defRPr sz="1867" b="1" i="0" u="none" strike="noStrike" cap="none">
                <a:solidFill>
                  <a:srgbClr val="000000"/>
                </a:solidFill>
                <a:highlight>
                  <a:srgbClr val="FFFFFF"/>
                </a:highlight>
                <a:latin typeface="Arial"/>
                <a:ea typeface="Arial"/>
                <a:cs typeface="Arial"/>
                <a:sym typeface="Arial"/>
              </a:defRPr>
            </a:lvl7pPr>
            <a:lvl8pPr marR="0" lvl="7" algn="l">
              <a:lnSpc>
                <a:spcPct val="100000"/>
              </a:lnSpc>
              <a:spcBef>
                <a:spcPts val="0"/>
              </a:spcBef>
              <a:spcAft>
                <a:spcPts val="0"/>
              </a:spcAft>
              <a:buClr>
                <a:srgbClr val="000000"/>
              </a:buClr>
              <a:buSzPts val="1867"/>
              <a:buFont typeface="Arial"/>
              <a:buNone/>
              <a:defRPr sz="1867" b="1" i="0" u="none" strike="noStrike" cap="none">
                <a:solidFill>
                  <a:srgbClr val="000000"/>
                </a:solidFill>
                <a:highlight>
                  <a:srgbClr val="FFFFFF"/>
                </a:highlight>
                <a:latin typeface="Arial"/>
                <a:ea typeface="Arial"/>
                <a:cs typeface="Arial"/>
                <a:sym typeface="Arial"/>
              </a:defRPr>
            </a:lvl8pPr>
            <a:lvl9pPr marR="0" lvl="8" algn="l">
              <a:lnSpc>
                <a:spcPct val="100000"/>
              </a:lnSpc>
              <a:spcBef>
                <a:spcPts val="0"/>
              </a:spcBef>
              <a:spcAft>
                <a:spcPts val="0"/>
              </a:spcAft>
              <a:buClr>
                <a:srgbClr val="000000"/>
              </a:buClr>
              <a:buSzPts val="1867"/>
              <a:buFont typeface="Arial"/>
              <a:buNone/>
              <a:defRPr sz="1867" b="1" i="0" u="none" strike="noStrike" cap="none">
                <a:solidFill>
                  <a:srgbClr val="000000"/>
                </a:solidFill>
                <a:highlight>
                  <a:srgbClr val="FFFFFF"/>
                </a:highlight>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5"/>
          <p:cNvSpPr txBox="1">
            <a:spLocks noGrp="1"/>
          </p:cNvSpPr>
          <p:nvPr>
            <p:ph type="body" idx="1"/>
          </p:nvPr>
        </p:nvSpPr>
        <p:spPr>
          <a:xfrm>
            <a:off x="838200" y="1825625"/>
            <a:ext cx="5181600" cy="435133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55"/>
          <p:cNvSpPr txBox="1">
            <a:spLocks noGrp="1"/>
          </p:cNvSpPr>
          <p:nvPr>
            <p:ph type="body" idx="2"/>
          </p:nvPr>
        </p:nvSpPr>
        <p:spPr>
          <a:xfrm>
            <a:off x="6172200" y="1825625"/>
            <a:ext cx="5181600" cy="435133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55"/>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5"/>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5"/>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Gold chapter break or bold statement gold 1">
  <p:cSld name="Gold chapter break or bold statement gold 1">
    <p:bg>
      <p:bgPr>
        <a:solidFill>
          <a:schemeClr val="accent2"/>
        </a:solidFill>
        <a:effectLst/>
      </p:bgPr>
    </p:bg>
    <p:spTree>
      <p:nvGrpSpPr>
        <p:cNvPr id="1" name="Shape 243"/>
        <p:cNvGrpSpPr/>
        <p:nvPr/>
      </p:nvGrpSpPr>
      <p:grpSpPr>
        <a:xfrm>
          <a:off x="0" y="0"/>
          <a:ext cx="0" cy="0"/>
          <a:chOff x="0" y="0"/>
          <a:chExt cx="0" cy="0"/>
        </a:xfrm>
      </p:grpSpPr>
      <p:sp>
        <p:nvSpPr>
          <p:cNvPr id="244" name="Google Shape;244;p71"/>
          <p:cNvSpPr txBox="1">
            <a:spLocks noGrp="1"/>
          </p:cNvSpPr>
          <p:nvPr>
            <p:ph type="title"/>
          </p:nvPr>
        </p:nvSpPr>
        <p:spPr>
          <a:xfrm>
            <a:off x="415601" y="1101367"/>
            <a:ext cx="8328399" cy="763599"/>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lt1"/>
              </a:buClr>
              <a:buSzPts val="8266"/>
              <a:buFont typeface="Arial"/>
              <a:buNone/>
              <a:defRPr sz="8266" b="1" i="0" u="none" strike="noStrike" cap="none">
                <a:solidFill>
                  <a:schemeClr val="lt1"/>
                </a:solidFill>
                <a:latin typeface="Arial"/>
                <a:ea typeface="Arial"/>
                <a:cs typeface="Arial"/>
                <a:sym typeface="Arial"/>
              </a:defRPr>
            </a:lvl1pPr>
            <a:lvl2pPr lvl="1">
              <a:spcBef>
                <a:spcPts val="0"/>
              </a:spcBef>
              <a:spcAft>
                <a:spcPts val="0"/>
              </a:spcAft>
              <a:buClr>
                <a:schemeClr val="dk1"/>
              </a:buClr>
              <a:buSzPts val="8266"/>
              <a:buFont typeface="Arial"/>
              <a:buNone/>
              <a:defRPr sz="8266" b="1">
                <a:solidFill>
                  <a:schemeClr val="dk1"/>
                </a:solidFill>
              </a:defRPr>
            </a:lvl2pPr>
            <a:lvl3pPr lvl="2">
              <a:spcBef>
                <a:spcPts val="0"/>
              </a:spcBef>
              <a:spcAft>
                <a:spcPts val="0"/>
              </a:spcAft>
              <a:buClr>
                <a:schemeClr val="dk1"/>
              </a:buClr>
              <a:buSzPts val="8266"/>
              <a:buFont typeface="Arial"/>
              <a:buNone/>
              <a:defRPr sz="8266" b="1">
                <a:solidFill>
                  <a:schemeClr val="dk1"/>
                </a:solidFill>
              </a:defRPr>
            </a:lvl3pPr>
            <a:lvl4pPr lvl="3">
              <a:spcBef>
                <a:spcPts val="0"/>
              </a:spcBef>
              <a:spcAft>
                <a:spcPts val="0"/>
              </a:spcAft>
              <a:buClr>
                <a:schemeClr val="dk1"/>
              </a:buClr>
              <a:buSzPts val="8266"/>
              <a:buFont typeface="Arial"/>
              <a:buNone/>
              <a:defRPr sz="8266" b="1">
                <a:solidFill>
                  <a:schemeClr val="dk1"/>
                </a:solidFill>
              </a:defRPr>
            </a:lvl4pPr>
            <a:lvl5pPr lvl="4">
              <a:spcBef>
                <a:spcPts val="0"/>
              </a:spcBef>
              <a:spcAft>
                <a:spcPts val="0"/>
              </a:spcAft>
              <a:buClr>
                <a:schemeClr val="dk1"/>
              </a:buClr>
              <a:buSzPts val="8266"/>
              <a:buFont typeface="Arial"/>
              <a:buNone/>
              <a:defRPr sz="8266" b="1">
                <a:solidFill>
                  <a:schemeClr val="dk1"/>
                </a:solidFill>
              </a:defRPr>
            </a:lvl5pPr>
            <a:lvl6pPr lvl="5">
              <a:spcBef>
                <a:spcPts val="0"/>
              </a:spcBef>
              <a:spcAft>
                <a:spcPts val="0"/>
              </a:spcAft>
              <a:buClr>
                <a:schemeClr val="dk1"/>
              </a:buClr>
              <a:buSzPts val="8266"/>
              <a:buFont typeface="Arial"/>
              <a:buNone/>
              <a:defRPr sz="8266" b="1">
                <a:solidFill>
                  <a:schemeClr val="dk1"/>
                </a:solidFill>
              </a:defRPr>
            </a:lvl6pPr>
            <a:lvl7pPr lvl="6">
              <a:spcBef>
                <a:spcPts val="0"/>
              </a:spcBef>
              <a:spcAft>
                <a:spcPts val="0"/>
              </a:spcAft>
              <a:buClr>
                <a:schemeClr val="dk1"/>
              </a:buClr>
              <a:buSzPts val="8266"/>
              <a:buFont typeface="Arial"/>
              <a:buNone/>
              <a:defRPr sz="8266" b="1">
                <a:solidFill>
                  <a:schemeClr val="dk1"/>
                </a:solidFill>
              </a:defRPr>
            </a:lvl7pPr>
            <a:lvl8pPr lvl="7">
              <a:spcBef>
                <a:spcPts val="0"/>
              </a:spcBef>
              <a:spcAft>
                <a:spcPts val="0"/>
              </a:spcAft>
              <a:buClr>
                <a:schemeClr val="dk1"/>
              </a:buClr>
              <a:buSzPts val="8266"/>
              <a:buFont typeface="Arial"/>
              <a:buNone/>
              <a:defRPr sz="8266" b="1">
                <a:solidFill>
                  <a:schemeClr val="dk1"/>
                </a:solidFill>
              </a:defRPr>
            </a:lvl8pPr>
            <a:lvl9pPr lvl="8">
              <a:spcBef>
                <a:spcPts val="0"/>
              </a:spcBef>
              <a:spcAft>
                <a:spcPts val="0"/>
              </a:spcAft>
              <a:buClr>
                <a:schemeClr val="dk1"/>
              </a:buClr>
              <a:buSzPts val="8266"/>
              <a:buFont typeface="Arial"/>
              <a:buNone/>
              <a:defRPr sz="8266" b="1">
                <a:solidFill>
                  <a:schemeClr val="dk1"/>
                </a:solidFill>
              </a:defRPr>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Divider slide 1">
  <p:cSld name="Divider slide 1">
    <p:spTree>
      <p:nvGrpSpPr>
        <p:cNvPr id="1" name="Shape 249"/>
        <p:cNvGrpSpPr/>
        <p:nvPr/>
      </p:nvGrpSpPr>
      <p:grpSpPr>
        <a:xfrm>
          <a:off x="0" y="0"/>
          <a:ext cx="0" cy="0"/>
          <a:chOff x="0" y="0"/>
          <a:chExt cx="0" cy="0"/>
        </a:xfrm>
      </p:grpSpPr>
      <p:sp>
        <p:nvSpPr>
          <p:cNvPr id="250" name="Google Shape;250;p30"/>
          <p:cNvSpPr txBox="1">
            <a:spLocks noGrp="1"/>
          </p:cNvSpPr>
          <p:nvPr>
            <p:ph type="title"/>
          </p:nvPr>
        </p:nvSpPr>
        <p:spPr>
          <a:xfrm>
            <a:off x="685884" y="471962"/>
            <a:ext cx="10820234" cy="5863523"/>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dk1"/>
              </a:buClr>
              <a:buSzPts val="4000"/>
              <a:buFont typeface="Arial"/>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1" name="Google Shape;251;p30"/>
          <p:cNvSpPr txBox="1">
            <a:spLocks noGrp="1"/>
          </p:cNvSpPr>
          <p:nvPr>
            <p:ph type="sldNum" idx="12"/>
          </p:nvPr>
        </p:nvSpPr>
        <p:spPr>
          <a:xfrm>
            <a:off x="11631881" y="6386039"/>
            <a:ext cx="397822"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252" name="Google Shape;252;p30"/>
          <p:cNvPicPr preferRelativeResize="0"/>
          <p:nvPr/>
        </p:nvPicPr>
        <p:blipFill rotWithShape="1">
          <a:blip r:embed="rId2">
            <a:alphaModFix/>
          </a:blip>
          <a:srcRect/>
          <a:stretch/>
        </p:blipFill>
        <p:spPr>
          <a:xfrm>
            <a:off x="-1" y="6778950"/>
            <a:ext cx="12192001" cy="79050"/>
          </a:xfrm>
          <a:prstGeom prst="rect">
            <a:avLst/>
          </a:prstGeom>
          <a:noFill/>
          <a:ln>
            <a:noFill/>
          </a:ln>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53"/>
        <p:cNvGrpSpPr/>
        <p:nvPr/>
      </p:nvGrpSpPr>
      <p:grpSpPr>
        <a:xfrm>
          <a:off x="0" y="0"/>
          <a:ext cx="0" cy="0"/>
          <a:chOff x="0" y="0"/>
          <a:chExt cx="0" cy="0"/>
        </a:xfrm>
      </p:grpSpPr>
      <p:sp>
        <p:nvSpPr>
          <p:cNvPr id="254" name="Google Shape;254;p91"/>
          <p:cNvSpPr txBox="1">
            <a:spLocks noGrp="1"/>
          </p:cNvSpPr>
          <p:nvPr>
            <p:ph type="subTitle" idx="1"/>
          </p:nvPr>
        </p:nvSpPr>
        <p:spPr>
          <a:xfrm>
            <a:off x="4295224" y="5919166"/>
            <a:ext cx="5141407" cy="52913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1000"/>
              </a:spcBef>
              <a:spcAft>
                <a:spcPts val="0"/>
              </a:spcAft>
              <a:buClr>
                <a:srgbClr val="7F7F7F"/>
              </a:buClr>
              <a:buSzPts val="2000"/>
              <a:buNone/>
              <a:defRPr sz="2000">
                <a:solidFill>
                  <a:srgbClr val="7F7F7F"/>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55" name="Google Shape;255;p91"/>
          <p:cNvSpPr txBox="1">
            <a:spLocks noGrp="1"/>
          </p:cNvSpPr>
          <p:nvPr>
            <p:ph type="ctrTitle"/>
          </p:nvPr>
        </p:nvSpPr>
        <p:spPr>
          <a:xfrm>
            <a:off x="4295224" y="3896691"/>
            <a:ext cx="7304593" cy="202247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256" name="Google Shape;256;p91"/>
          <p:cNvPicPr preferRelativeResize="0"/>
          <p:nvPr/>
        </p:nvPicPr>
        <p:blipFill rotWithShape="1">
          <a:blip r:embed="rId2">
            <a:alphaModFix/>
          </a:blip>
          <a:srcRect/>
          <a:stretch/>
        </p:blipFill>
        <p:spPr>
          <a:xfrm>
            <a:off x="994411" y="4014527"/>
            <a:ext cx="2437155" cy="2022475"/>
          </a:xfrm>
          <a:prstGeom prst="rect">
            <a:avLst/>
          </a:prstGeom>
          <a:noFill/>
          <a:ln>
            <a:noFill/>
          </a:ln>
        </p:spPr>
      </p:pic>
      <p:sp>
        <p:nvSpPr>
          <p:cNvPr id="257" name="Google Shape;257;p91"/>
          <p:cNvSpPr>
            <a:spLocks noGrp="1"/>
          </p:cNvSpPr>
          <p:nvPr>
            <p:ph type="pic" idx="2"/>
          </p:nvPr>
        </p:nvSpPr>
        <p:spPr>
          <a:xfrm>
            <a:off x="1" y="1"/>
            <a:ext cx="12192000" cy="3429000"/>
          </a:xfrm>
          <a:prstGeom prst="rect">
            <a:avLst/>
          </a:prstGeom>
          <a:solidFill>
            <a:srgbClr val="F2F2F2"/>
          </a:solidFill>
          <a:ln>
            <a:noFill/>
          </a:ln>
        </p:spPr>
        <p:txBody>
          <a:bodyPr spcFirstLastPara="1" wrap="square" lIns="91425" tIns="45700" rIns="91425" bIns="45700" anchor="ctr" anchorCtr="0">
            <a:normAutofit/>
          </a:bodyPr>
          <a:lstStyle>
            <a:lvl1pPr marR="0" lvl="0" algn="l" rtl="0">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pic>
        <p:nvPicPr>
          <p:cNvPr id="258" name="Google Shape;258;p91"/>
          <p:cNvPicPr preferRelativeResize="0"/>
          <p:nvPr/>
        </p:nvPicPr>
        <p:blipFill rotWithShape="1">
          <a:blip r:embed="rId3">
            <a:alphaModFix/>
          </a:blip>
          <a:srcRect/>
          <a:stretch/>
        </p:blipFill>
        <p:spPr>
          <a:xfrm>
            <a:off x="-1" y="3429000"/>
            <a:ext cx="12192001" cy="79050"/>
          </a:xfrm>
          <a:prstGeom prst="rect">
            <a:avLst/>
          </a:prstGeom>
          <a:noFill/>
          <a:ln>
            <a:noFill/>
          </a:ln>
        </p:spPr>
      </p:pic>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Logo slide">
  <p:cSld name="Logo slide">
    <p:bg>
      <p:bgPr>
        <a:blipFill>
          <a:blip r:embed="rId2">
            <a:alphaModFix amt="35000"/>
          </a:blip>
          <a:stretch>
            <a:fillRect/>
          </a:stretch>
        </a:blipFill>
        <a:effectLst/>
      </p:bgPr>
    </p:bg>
    <p:spTree>
      <p:nvGrpSpPr>
        <p:cNvPr id="1" name="Shape 259"/>
        <p:cNvGrpSpPr/>
        <p:nvPr/>
      </p:nvGrpSpPr>
      <p:grpSpPr>
        <a:xfrm>
          <a:off x="0" y="0"/>
          <a:ext cx="0" cy="0"/>
          <a:chOff x="0" y="0"/>
          <a:chExt cx="0" cy="0"/>
        </a:xfrm>
      </p:grpSpPr>
      <p:pic>
        <p:nvPicPr>
          <p:cNvPr id="260" name="Google Shape;260;p92"/>
          <p:cNvPicPr preferRelativeResize="0"/>
          <p:nvPr/>
        </p:nvPicPr>
        <p:blipFill rotWithShape="1">
          <a:blip r:embed="rId3">
            <a:alphaModFix/>
          </a:blip>
          <a:srcRect/>
          <a:stretch/>
        </p:blipFill>
        <p:spPr>
          <a:xfrm>
            <a:off x="3618858" y="1281859"/>
            <a:ext cx="4420736" cy="3668551"/>
          </a:xfrm>
          <a:prstGeom prst="rect">
            <a:avLst/>
          </a:prstGeom>
          <a:noFill/>
          <a:ln>
            <a:noFill/>
          </a:ln>
        </p:spPr>
      </p:pic>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Layout 1">
  <p:cSld name="Layout 1">
    <p:spTree>
      <p:nvGrpSpPr>
        <p:cNvPr id="1" name="Shape 261"/>
        <p:cNvGrpSpPr/>
        <p:nvPr/>
      </p:nvGrpSpPr>
      <p:grpSpPr>
        <a:xfrm>
          <a:off x="0" y="0"/>
          <a:ext cx="0" cy="0"/>
          <a:chOff x="0" y="0"/>
          <a:chExt cx="0" cy="0"/>
        </a:xfrm>
      </p:grpSpPr>
      <p:sp>
        <p:nvSpPr>
          <p:cNvPr id="262" name="Google Shape;262;p93"/>
          <p:cNvSpPr txBox="1">
            <a:spLocks noGrp="1"/>
          </p:cNvSpPr>
          <p:nvPr>
            <p:ph type="title"/>
          </p:nvPr>
        </p:nvSpPr>
        <p:spPr>
          <a:xfrm>
            <a:off x="653143" y="575953"/>
            <a:ext cx="3722914" cy="560101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3" name="Google Shape;263;p93"/>
          <p:cNvSpPr txBox="1">
            <a:spLocks noGrp="1"/>
          </p:cNvSpPr>
          <p:nvPr>
            <p:ph type="sldNum" idx="12"/>
          </p:nvPr>
        </p:nvSpPr>
        <p:spPr>
          <a:xfrm>
            <a:off x="11631881" y="6386039"/>
            <a:ext cx="397822"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64" name="Google Shape;264;p93"/>
          <p:cNvSpPr txBox="1">
            <a:spLocks noGrp="1"/>
          </p:cNvSpPr>
          <p:nvPr>
            <p:ph type="body" idx="1"/>
          </p:nvPr>
        </p:nvSpPr>
        <p:spPr>
          <a:xfrm>
            <a:off x="4649788" y="576263"/>
            <a:ext cx="6889069" cy="5600700"/>
          </a:xfrm>
          <a:prstGeom prst="rect">
            <a:avLst/>
          </a:prstGeom>
          <a:noFill/>
          <a:ln>
            <a:noFill/>
          </a:ln>
        </p:spPr>
        <p:txBody>
          <a:bodyPr spcFirstLastPara="1" wrap="square" lIns="91425" tIns="45700" rIns="91425" bIns="45700" anchor="ctr"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65" name="Google Shape;265;p93"/>
          <p:cNvPicPr preferRelativeResize="0"/>
          <p:nvPr/>
        </p:nvPicPr>
        <p:blipFill rotWithShape="1">
          <a:blip r:embed="rId2">
            <a:alphaModFix/>
          </a:blip>
          <a:srcRect/>
          <a:stretch/>
        </p:blipFill>
        <p:spPr>
          <a:xfrm>
            <a:off x="-1" y="6778950"/>
            <a:ext cx="12192001" cy="79050"/>
          </a:xfrm>
          <a:prstGeom prst="rect">
            <a:avLst/>
          </a:prstGeom>
          <a:noFill/>
          <a:ln>
            <a:noFill/>
          </a:ln>
        </p:spPr>
      </p:pic>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Layout 2">
  <p:cSld name="Layout 2">
    <p:spTree>
      <p:nvGrpSpPr>
        <p:cNvPr id="1" name="Shape 266"/>
        <p:cNvGrpSpPr/>
        <p:nvPr/>
      </p:nvGrpSpPr>
      <p:grpSpPr>
        <a:xfrm>
          <a:off x="0" y="0"/>
          <a:ext cx="0" cy="0"/>
          <a:chOff x="0" y="0"/>
          <a:chExt cx="0" cy="0"/>
        </a:xfrm>
      </p:grpSpPr>
      <p:sp>
        <p:nvSpPr>
          <p:cNvPr id="267" name="Google Shape;267;p94"/>
          <p:cNvSpPr txBox="1">
            <a:spLocks noGrp="1"/>
          </p:cNvSpPr>
          <p:nvPr>
            <p:ph type="title"/>
          </p:nvPr>
        </p:nvSpPr>
        <p:spPr>
          <a:xfrm>
            <a:off x="653143" y="471962"/>
            <a:ext cx="3791857" cy="2266475"/>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8" name="Google Shape;268;p94"/>
          <p:cNvSpPr txBox="1">
            <a:spLocks noGrp="1"/>
          </p:cNvSpPr>
          <p:nvPr>
            <p:ph type="sldNum" idx="12"/>
          </p:nvPr>
        </p:nvSpPr>
        <p:spPr>
          <a:xfrm>
            <a:off x="11631881" y="6386039"/>
            <a:ext cx="397822"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69" name="Google Shape;269;p94"/>
          <p:cNvSpPr>
            <a:spLocks noGrp="1"/>
          </p:cNvSpPr>
          <p:nvPr>
            <p:ph type="pic" idx="2"/>
          </p:nvPr>
        </p:nvSpPr>
        <p:spPr>
          <a:xfrm>
            <a:off x="4984750" y="471962"/>
            <a:ext cx="6647131" cy="5914076"/>
          </a:xfrm>
          <a:prstGeom prst="rect">
            <a:avLst/>
          </a:prstGeom>
          <a:solidFill>
            <a:schemeClr val="lt2"/>
          </a:solidFill>
          <a:ln>
            <a:noFill/>
          </a:ln>
        </p:spPr>
        <p:txBody>
          <a:bodyPr spcFirstLastPara="1" wrap="square" lIns="91425" tIns="45700" rIns="91425" bIns="45700" anchor="ctr" anchorCtr="0">
            <a:normAutofit/>
          </a:bodyPr>
          <a:lstStyle>
            <a:lvl1pPr marR="0" lvl="0" algn="l" rtl="0">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70" name="Google Shape;270;p94"/>
          <p:cNvSpPr txBox="1">
            <a:spLocks noGrp="1"/>
          </p:cNvSpPr>
          <p:nvPr>
            <p:ph type="body" idx="1"/>
          </p:nvPr>
        </p:nvSpPr>
        <p:spPr>
          <a:xfrm>
            <a:off x="652463" y="3054349"/>
            <a:ext cx="3792537" cy="333168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71" name="Google Shape;271;p94"/>
          <p:cNvPicPr preferRelativeResize="0"/>
          <p:nvPr/>
        </p:nvPicPr>
        <p:blipFill rotWithShape="1">
          <a:blip r:embed="rId2">
            <a:alphaModFix/>
          </a:blip>
          <a:srcRect/>
          <a:stretch/>
        </p:blipFill>
        <p:spPr>
          <a:xfrm>
            <a:off x="-1" y="6778950"/>
            <a:ext cx="12192001" cy="79050"/>
          </a:xfrm>
          <a:prstGeom prst="rect">
            <a:avLst/>
          </a:prstGeom>
          <a:noFill/>
          <a:ln>
            <a:noFill/>
          </a:ln>
        </p:spPr>
      </p:pic>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Layout 3">
  <p:cSld name="Layout 3">
    <p:spTree>
      <p:nvGrpSpPr>
        <p:cNvPr id="1" name="Shape 272"/>
        <p:cNvGrpSpPr/>
        <p:nvPr/>
      </p:nvGrpSpPr>
      <p:grpSpPr>
        <a:xfrm>
          <a:off x="0" y="0"/>
          <a:ext cx="0" cy="0"/>
          <a:chOff x="0" y="0"/>
          <a:chExt cx="0" cy="0"/>
        </a:xfrm>
      </p:grpSpPr>
      <p:sp>
        <p:nvSpPr>
          <p:cNvPr id="273" name="Google Shape;273;p95"/>
          <p:cNvSpPr txBox="1">
            <a:spLocks noGrp="1"/>
          </p:cNvSpPr>
          <p:nvPr>
            <p:ph type="title"/>
          </p:nvPr>
        </p:nvSpPr>
        <p:spPr>
          <a:xfrm>
            <a:off x="653143" y="471962"/>
            <a:ext cx="3791857" cy="2266475"/>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4" name="Google Shape;274;p95"/>
          <p:cNvSpPr txBox="1">
            <a:spLocks noGrp="1"/>
          </p:cNvSpPr>
          <p:nvPr>
            <p:ph type="sldNum" idx="12"/>
          </p:nvPr>
        </p:nvSpPr>
        <p:spPr>
          <a:xfrm>
            <a:off x="11631881" y="6386039"/>
            <a:ext cx="397822"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75" name="Google Shape;275;p95"/>
          <p:cNvSpPr>
            <a:spLocks noGrp="1"/>
          </p:cNvSpPr>
          <p:nvPr>
            <p:ph type="pic" idx="2"/>
          </p:nvPr>
        </p:nvSpPr>
        <p:spPr>
          <a:xfrm>
            <a:off x="4984750" y="471962"/>
            <a:ext cx="3185474" cy="2805628"/>
          </a:xfrm>
          <a:prstGeom prst="rect">
            <a:avLst/>
          </a:prstGeom>
          <a:solidFill>
            <a:schemeClr val="lt2"/>
          </a:solidFill>
          <a:ln>
            <a:noFill/>
          </a:ln>
        </p:spPr>
        <p:txBody>
          <a:bodyPr spcFirstLastPara="1" wrap="square" lIns="91425" tIns="45700" rIns="91425" bIns="45700" anchor="ctr" anchorCtr="0">
            <a:normAutofit/>
          </a:bodyPr>
          <a:lstStyle>
            <a:lvl1pPr marR="0" lvl="0" algn="l" rtl="0">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76" name="Google Shape;276;p95"/>
          <p:cNvSpPr txBox="1">
            <a:spLocks noGrp="1"/>
          </p:cNvSpPr>
          <p:nvPr>
            <p:ph type="body" idx="1"/>
          </p:nvPr>
        </p:nvSpPr>
        <p:spPr>
          <a:xfrm>
            <a:off x="652463" y="3054349"/>
            <a:ext cx="3792537" cy="333168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77" name="Google Shape;277;p95"/>
          <p:cNvPicPr preferRelativeResize="0"/>
          <p:nvPr/>
        </p:nvPicPr>
        <p:blipFill rotWithShape="1">
          <a:blip r:embed="rId2">
            <a:alphaModFix/>
          </a:blip>
          <a:srcRect/>
          <a:stretch/>
        </p:blipFill>
        <p:spPr>
          <a:xfrm>
            <a:off x="-1" y="6778950"/>
            <a:ext cx="12192001" cy="79050"/>
          </a:xfrm>
          <a:prstGeom prst="rect">
            <a:avLst/>
          </a:prstGeom>
          <a:noFill/>
          <a:ln>
            <a:noFill/>
          </a:ln>
        </p:spPr>
      </p:pic>
      <p:sp>
        <p:nvSpPr>
          <p:cNvPr id="278" name="Google Shape;278;p95"/>
          <p:cNvSpPr>
            <a:spLocks noGrp="1"/>
          </p:cNvSpPr>
          <p:nvPr>
            <p:ph type="pic" idx="3"/>
          </p:nvPr>
        </p:nvSpPr>
        <p:spPr>
          <a:xfrm>
            <a:off x="8446407" y="471962"/>
            <a:ext cx="3185474" cy="2805628"/>
          </a:xfrm>
          <a:prstGeom prst="rect">
            <a:avLst/>
          </a:prstGeom>
          <a:solidFill>
            <a:schemeClr val="lt2"/>
          </a:solidFill>
          <a:ln>
            <a:noFill/>
          </a:ln>
        </p:spPr>
        <p:txBody>
          <a:bodyPr spcFirstLastPara="1" wrap="square" lIns="91425" tIns="45700" rIns="91425" bIns="45700" anchor="ctr" anchorCtr="0">
            <a:normAutofit/>
          </a:bodyPr>
          <a:lstStyle>
            <a:lvl1pPr marR="0" lvl="0" algn="l" rtl="0">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79" name="Google Shape;279;p95"/>
          <p:cNvSpPr>
            <a:spLocks noGrp="1"/>
          </p:cNvSpPr>
          <p:nvPr>
            <p:ph type="pic" idx="4"/>
          </p:nvPr>
        </p:nvSpPr>
        <p:spPr>
          <a:xfrm>
            <a:off x="4984750" y="3580411"/>
            <a:ext cx="3185474" cy="2805628"/>
          </a:xfrm>
          <a:prstGeom prst="rect">
            <a:avLst/>
          </a:prstGeom>
          <a:solidFill>
            <a:schemeClr val="lt2"/>
          </a:solidFill>
          <a:ln>
            <a:noFill/>
          </a:ln>
        </p:spPr>
        <p:txBody>
          <a:bodyPr spcFirstLastPara="1" wrap="square" lIns="91425" tIns="45700" rIns="91425" bIns="45700" anchor="ctr" anchorCtr="0">
            <a:normAutofit/>
          </a:bodyPr>
          <a:lstStyle>
            <a:lvl1pPr marR="0" lvl="0" algn="l" rtl="0">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80" name="Google Shape;280;p95"/>
          <p:cNvSpPr>
            <a:spLocks noGrp="1"/>
          </p:cNvSpPr>
          <p:nvPr>
            <p:ph type="pic" idx="5"/>
          </p:nvPr>
        </p:nvSpPr>
        <p:spPr>
          <a:xfrm>
            <a:off x="8446408" y="3580411"/>
            <a:ext cx="3185474" cy="2805628"/>
          </a:xfrm>
          <a:prstGeom prst="rect">
            <a:avLst/>
          </a:prstGeom>
          <a:solidFill>
            <a:schemeClr val="lt2"/>
          </a:solidFill>
          <a:ln>
            <a:noFill/>
          </a:ln>
        </p:spPr>
        <p:txBody>
          <a:bodyPr spcFirstLastPara="1" wrap="square" lIns="91425" tIns="45700" rIns="91425" bIns="45700" anchor="ctr" anchorCtr="0">
            <a:normAutofit/>
          </a:bodyPr>
          <a:lstStyle>
            <a:lvl1pPr marR="0" lvl="0" algn="l" rtl="0">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Layout 4">
  <p:cSld name="Layout 4">
    <p:spTree>
      <p:nvGrpSpPr>
        <p:cNvPr id="1" name="Shape 281"/>
        <p:cNvGrpSpPr/>
        <p:nvPr/>
      </p:nvGrpSpPr>
      <p:grpSpPr>
        <a:xfrm>
          <a:off x="0" y="0"/>
          <a:ext cx="0" cy="0"/>
          <a:chOff x="0" y="0"/>
          <a:chExt cx="0" cy="0"/>
        </a:xfrm>
      </p:grpSpPr>
      <p:sp>
        <p:nvSpPr>
          <p:cNvPr id="282" name="Google Shape;282;p96"/>
          <p:cNvSpPr txBox="1">
            <a:spLocks noGrp="1"/>
          </p:cNvSpPr>
          <p:nvPr>
            <p:ph type="title"/>
          </p:nvPr>
        </p:nvSpPr>
        <p:spPr>
          <a:xfrm>
            <a:off x="4200411" y="471962"/>
            <a:ext cx="3791857" cy="2266475"/>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3" name="Google Shape;283;p96"/>
          <p:cNvSpPr txBox="1">
            <a:spLocks noGrp="1"/>
          </p:cNvSpPr>
          <p:nvPr>
            <p:ph type="sldNum" idx="12"/>
          </p:nvPr>
        </p:nvSpPr>
        <p:spPr>
          <a:xfrm>
            <a:off x="11631881" y="6386039"/>
            <a:ext cx="397822"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84" name="Google Shape;284;p96"/>
          <p:cNvSpPr txBox="1">
            <a:spLocks noGrp="1"/>
          </p:cNvSpPr>
          <p:nvPr>
            <p:ph type="body" idx="1"/>
          </p:nvPr>
        </p:nvSpPr>
        <p:spPr>
          <a:xfrm>
            <a:off x="4199731" y="3054349"/>
            <a:ext cx="3792537" cy="333168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85" name="Google Shape;285;p96"/>
          <p:cNvPicPr preferRelativeResize="0"/>
          <p:nvPr/>
        </p:nvPicPr>
        <p:blipFill rotWithShape="1">
          <a:blip r:embed="rId2">
            <a:alphaModFix/>
          </a:blip>
          <a:srcRect/>
          <a:stretch/>
        </p:blipFill>
        <p:spPr>
          <a:xfrm>
            <a:off x="-1" y="6778950"/>
            <a:ext cx="12192001" cy="79050"/>
          </a:xfrm>
          <a:prstGeom prst="rect">
            <a:avLst/>
          </a:prstGeom>
          <a:noFill/>
          <a:ln>
            <a:noFill/>
          </a:ln>
        </p:spPr>
      </p:pic>
      <p:sp>
        <p:nvSpPr>
          <p:cNvPr id="286" name="Google Shape;286;p96"/>
          <p:cNvSpPr>
            <a:spLocks noGrp="1"/>
          </p:cNvSpPr>
          <p:nvPr>
            <p:ph type="pic" idx="2"/>
          </p:nvPr>
        </p:nvSpPr>
        <p:spPr>
          <a:xfrm>
            <a:off x="8446407" y="471962"/>
            <a:ext cx="3185474" cy="5914076"/>
          </a:xfrm>
          <a:prstGeom prst="rect">
            <a:avLst/>
          </a:prstGeom>
          <a:solidFill>
            <a:schemeClr val="lt2"/>
          </a:solidFill>
          <a:ln>
            <a:noFill/>
          </a:ln>
        </p:spPr>
        <p:txBody>
          <a:bodyPr spcFirstLastPara="1" wrap="square" lIns="91425" tIns="45700" rIns="91425" bIns="45700" anchor="ctr" anchorCtr="0">
            <a:normAutofit/>
          </a:bodyPr>
          <a:lstStyle>
            <a:lvl1pPr marR="0" lvl="0" algn="l" rtl="0">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87" name="Google Shape;287;p96"/>
          <p:cNvSpPr>
            <a:spLocks noGrp="1"/>
          </p:cNvSpPr>
          <p:nvPr>
            <p:ph type="pic" idx="3"/>
          </p:nvPr>
        </p:nvSpPr>
        <p:spPr>
          <a:xfrm>
            <a:off x="560118" y="471962"/>
            <a:ext cx="3185474" cy="5914076"/>
          </a:xfrm>
          <a:prstGeom prst="rect">
            <a:avLst/>
          </a:prstGeom>
          <a:solidFill>
            <a:schemeClr val="lt2"/>
          </a:solidFill>
          <a:ln>
            <a:noFill/>
          </a:ln>
        </p:spPr>
        <p:txBody>
          <a:bodyPr spcFirstLastPara="1" wrap="square" lIns="91425" tIns="45700" rIns="91425" bIns="45700" anchor="ctr" anchorCtr="0">
            <a:normAutofit/>
          </a:bodyPr>
          <a:lstStyle>
            <a:lvl1pPr marR="0" lvl="0" algn="l" rtl="0">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Layout 5">
  <p:cSld name="Layout 5">
    <p:spTree>
      <p:nvGrpSpPr>
        <p:cNvPr id="1" name="Shape 288"/>
        <p:cNvGrpSpPr/>
        <p:nvPr/>
      </p:nvGrpSpPr>
      <p:grpSpPr>
        <a:xfrm>
          <a:off x="0" y="0"/>
          <a:ext cx="0" cy="0"/>
          <a:chOff x="0" y="0"/>
          <a:chExt cx="0" cy="0"/>
        </a:xfrm>
      </p:grpSpPr>
      <p:sp>
        <p:nvSpPr>
          <p:cNvPr id="289" name="Google Shape;289;p97"/>
          <p:cNvSpPr txBox="1">
            <a:spLocks noGrp="1"/>
          </p:cNvSpPr>
          <p:nvPr>
            <p:ph type="title"/>
          </p:nvPr>
        </p:nvSpPr>
        <p:spPr>
          <a:xfrm>
            <a:off x="4200411" y="471962"/>
            <a:ext cx="3791857" cy="2266475"/>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0" name="Google Shape;290;p97"/>
          <p:cNvSpPr txBox="1">
            <a:spLocks noGrp="1"/>
          </p:cNvSpPr>
          <p:nvPr>
            <p:ph type="sldNum" idx="12"/>
          </p:nvPr>
        </p:nvSpPr>
        <p:spPr>
          <a:xfrm>
            <a:off x="11631881" y="6386039"/>
            <a:ext cx="397822"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91" name="Google Shape;291;p97"/>
          <p:cNvSpPr txBox="1">
            <a:spLocks noGrp="1"/>
          </p:cNvSpPr>
          <p:nvPr>
            <p:ph type="body" idx="1"/>
          </p:nvPr>
        </p:nvSpPr>
        <p:spPr>
          <a:xfrm>
            <a:off x="4199731" y="3054349"/>
            <a:ext cx="3792537" cy="333168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92" name="Google Shape;292;p97"/>
          <p:cNvPicPr preferRelativeResize="0"/>
          <p:nvPr/>
        </p:nvPicPr>
        <p:blipFill rotWithShape="1">
          <a:blip r:embed="rId2">
            <a:alphaModFix/>
          </a:blip>
          <a:srcRect/>
          <a:stretch/>
        </p:blipFill>
        <p:spPr>
          <a:xfrm>
            <a:off x="-1" y="6778950"/>
            <a:ext cx="12192001" cy="79050"/>
          </a:xfrm>
          <a:prstGeom prst="rect">
            <a:avLst/>
          </a:prstGeom>
          <a:noFill/>
          <a:ln>
            <a:noFill/>
          </a:ln>
        </p:spPr>
      </p:pic>
      <p:sp>
        <p:nvSpPr>
          <p:cNvPr id="293" name="Google Shape;293;p97"/>
          <p:cNvSpPr>
            <a:spLocks noGrp="1"/>
          </p:cNvSpPr>
          <p:nvPr>
            <p:ph type="pic" idx="2"/>
          </p:nvPr>
        </p:nvSpPr>
        <p:spPr>
          <a:xfrm>
            <a:off x="8446407" y="471962"/>
            <a:ext cx="3185474" cy="2831892"/>
          </a:xfrm>
          <a:prstGeom prst="rect">
            <a:avLst/>
          </a:prstGeom>
          <a:solidFill>
            <a:schemeClr val="lt2"/>
          </a:solidFill>
          <a:ln>
            <a:noFill/>
          </a:ln>
        </p:spPr>
        <p:txBody>
          <a:bodyPr spcFirstLastPara="1" wrap="square" lIns="91425" tIns="45700" rIns="91425" bIns="45700" anchor="ctr" anchorCtr="0">
            <a:normAutofit/>
          </a:bodyPr>
          <a:lstStyle>
            <a:lvl1pPr marR="0" lvl="0" algn="l" rtl="0">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94" name="Google Shape;294;p97"/>
          <p:cNvSpPr>
            <a:spLocks noGrp="1"/>
          </p:cNvSpPr>
          <p:nvPr>
            <p:ph type="pic" idx="3"/>
          </p:nvPr>
        </p:nvSpPr>
        <p:spPr>
          <a:xfrm>
            <a:off x="560118" y="471962"/>
            <a:ext cx="3185474" cy="2831892"/>
          </a:xfrm>
          <a:prstGeom prst="rect">
            <a:avLst/>
          </a:prstGeom>
          <a:solidFill>
            <a:schemeClr val="lt2"/>
          </a:solidFill>
          <a:ln>
            <a:noFill/>
          </a:ln>
        </p:spPr>
        <p:txBody>
          <a:bodyPr spcFirstLastPara="1" wrap="square" lIns="91425" tIns="45700" rIns="91425" bIns="45700" anchor="ctr" anchorCtr="0">
            <a:normAutofit/>
          </a:bodyPr>
          <a:lstStyle>
            <a:lvl1pPr marR="0" lvl="0" algn="l" rtl="0">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95" name="Google Shape;295;p97"/>
          <p:cNvSpPr>
            <a:spLocks noGrp="1"/>
          </p:cNvSpPr>
          <p:nvPr>
            <p:ph type="pic" idx="4"/>
          </p:nvPr>
        </p:nvSpPr>
        <p:spPr>
          <a:xfrm>
            <a:off x="8446407" y="3554146"/>
            <a:ext cx="3185474" cy="2831892"/>
          </a:xfrm>
          <a:prstGeom prst="rect">
            <a:avLst/>
          </a:prstGeom>
          <a:solidFill>
            <a:schemeClr val="lt2"/>
          </a:solidFill>
          <a:ln>
            <a:noFill/>
          </a:ln>
        </p:spPr>
        <p:txBody>
          <a:bodyPr spcFirstLastPara="1" wrap="square" lIns="91425" tIns="45700" rIns="91425" bIns="45700" anchor="ctr" anchorCtr="0">
            <a:normAutofit/>
          </a:bodyPr>
          <a:lstStyle>
            <a:lvl1pPr marR="0" lvl="0" algn="l" rtl="0">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96" name="Google Shape;296;p97"/>
          <p:cNvSpPr>
            <a:spLocks noGrp="1"/>
          </p:cNvSpPr>
          <p:nvPr>
            <p:ph type="pic" idx="5"/>
          </p:nvPr>
        </p:nvSpPr>
        <p:spPr>
          <a:xfrm>
            <a:off x="560118" y="3554146"/>
            <a:ext cx="3185474" cy="2831892"/>
          </a:xfrm>
          <a:prstGeom prst="rect">
            <a:avLst/>
          </a:prstGeom>
          <a:solidFill>
            <a:schemeClr val="lt2"/>
          </a:solidFill>
          <a:ln>
            <a:noFill/>
          </a:ln>
        </p:spPr>
        <p:txBody>
          <a:bodyPr spcFirstLastPara="1" wrap="square" lIns="91425" tIns="45700" rIns="91425" bIns="45700" anchor="ctr" anchorCtr="0">
            <a:normAutofit/>
          </a:bodyPr>
          <a:lstStyle>
            <a:lvl1pPr marR="0" lvl="0" algn="l" rtl="0">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Layout 6">
  <p:cSld name="Layout 6">
    <p:spTree>
      <p:nvGrpSpPr>
        <p:cNvPr id="1" name="Shape 297"/>
        <p:cNvGrpSpPr/>
        <p:nvPr/>
      </p:nvGrpSpPr>
      <p:grpSpPr>
        <a:xfrm>
          <a:off x="0" y="0"/>
          <a:ext cx="0" cy="0"/>
          <a:chOff x="0" y="0"/>
          <a:chExt cx="0" cy="0"/>
        </a:xfrm>
      </p:grpSpPr>
      <p:sp>
        <p:nvSpPr>
          <p:cNvPr id="298" name="Google Shape;298;p98"/>
          <p:cNvSpPr txBox="1">
            <a:spLocks noGrp="1"/>
          </p:cNvSpPr>
          <p:nvPr>
            <p:ph type="title"/>
          </p:nvPr>
        </p:nvSpPr>
        <p:spPr>
          <a:xfrm>
            <a:off x="7768772" y="471962"/>
            <a:ext cx="3791857" cy="2266475"/>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9" name="Google Shape;299;p98"/>
          <p:cNvSpPr txBox="1">
            <a:spLocks noGrp="1"/>
          </p:cNvSpPr>
          <p:nvPr>
            <p:ph type="sldNum" idx="12"/>
          </p:nvPr>
        </p:nvSpPr>
        <p:spPr>
          <a:xfrm>
            <a:off x="11631881" y="6386039"/>
            <a:ext cx="397822"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00" name="Google Shape;300;p98"/>
          <p:cNvSpPr>
            <a:spLocks noGrp="1"/>
          </p:cNvSpPr>
          <p:nvPr>
            <p:ph type="pic" idx="2"/>
          </p:nvPr>
        </p:nvSpPr>
        <p:spPr>
          <a:xfrm>
            <a:off x="560119" y="471962"/>
            <a:ext cx="6647131" cy="5914076"/>
          </a:xfrm>
          <a:prstGeom prst="rect">
            <a:avLst/>
          </a:prstGeom>
          <a:solidFill>
            <a:schemeClr val="lt2"/>
          </a:solidFill>
          <a:ln>
            <a:noFill/>
          </a:ln>
        </p:spPr>
        <p:txBody>
          <a:bodyPr spcFirstLastPara="1" wrap="square" lIns="91425" tIns="45700" rIns="91425" bIns="45700" anchor="ctr" anchorCtr="0">
            <a:normAutofit/>
          </a:bodyPr>
          <a:lstStyle>
            <a:lvl1pPr marR="0" lvl="0" algn="l" rtl="0">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01" name="Google Shape;301;p98"/>
          <p:cNvSpPr txBox="1">
            <a:spLocks noGrp="1"/>
          </p:cNvSpPr>
          <p:nvPr>
            <p:ph type="body" idx="1"/>
          </p:nvPr>
        </p:nvSpPr>
        <p:spPr>
          <a:xfrm>
            <a:off x="7768092" y="3054349"/>
            <a:ext cx="3792537" cy="333168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02" name="Google Shape;302;p98"/>
          <p:cNvPicPr preferRelativeResize="0"/>
          <p:nvPr/>
        </p:nvPicPr>
        <p:blipFill rotWithShape="1">
          <a:blip r:embed="rId2">
            <a:alphaModFix/>
          </a:blip>
          <a:srcRect/>
          <a:stretch/>
        </p:blipFill>
        <p:spPr>
          <a:xfrm>
            <a:off x="-1" y="6778950"/>
            <a:ext cx="12192001" cy="7905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5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56"/>
          <p:cNvSpPr txBox="1">
            <a:spLocks noGrp="1"/>
          </p:cNvSpPr>
          <p:nvPr>
            <p:ph type="body" idx="1"/>
          </p:nvPr>
        </p:nvSpPr>
        <p:spPr>
          <a:xfrm>
            <a:off x="839789"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56"/>
          <p:cNvSpPr txBox="1">
            <a:spLocks noGrp="1"/>
          </p:cNvSpPr>
          <p:nvPr>
            <p:ph type="body" idx="2"/>
          </p:nvPr>
        </p:nvSpPr>
        <p:spPr>
          <a:xfrm>
            <a:off x="839789"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56"/>
          <p:cNvSpPr txBox="1">
            <a:spLocks noGrp="1"/>
          </p:cNvSpPr>
          <p:nvPr>
            <p:ph type="body" idx="3"/>
          </p:nvPr>
        </p:nvSpPr>
        <p:spPr>
          <a:xfrm>
            <a:off x="6172201"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56"/>
          <p:cNvSpPr txBox="1">
            <a:spLocks noGrp="1"/>
          </p:cNvSpPr>
          <p:nvPr>
            <p:ph type="body" idx="4"/>
          </p:nvPr>
        </p:nvSpPr>
        <p:spPr>
          <a:xfrm>
            <a:off x="6172201"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56"/>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56"/>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56"/>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Layout 7">
  <p:cSld name="Layout 7">
    <p:spTree>
      <p:nvGrpSpPr>
        <p:cNvPr id="1" name="Shape 303"/>
        <p:cNvGrpSpPr/>
        <p:nvPr/>
      </p:nvGrpSpPr>
      <p:grpSpPr>
        <a:xfrm>
          <a:off x="0" y="0"/>
          <a:ext cx="0" cy="0"/>
          <a:chOff x="0" y="0"/>
          <a:chExt cx="0" cy="0"/>
        </a:xfrm>
      </p:grpSpPr>
      <p:sp>
        <p:nvSpPr>
          <p:cNvPr id="304" name="Google Shape;304;p99"/>
          <p:cNvSpPr txBox="1">
            <a:spLocks noGrp="1"/>
          </p:cNvSpPr>
          <p:nvPr>
            <p:ph type="title"/>
          </p:nvPr>
        </p:nvSpPr>
        <p:spPr>
          <a:xfrm>
            <a:off x="7714260" y="471962"/>
            <a:ext cx="3791857" cy="2266475"/>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5" name="Google Shape;305;p99"/>
          <p:cNvSpPr txBox="1">
            <a:spLocks noGrp="1"/>
          </p:cNvSpPr>
          <p:nvPr>
            <p:ph type="sldNum" idx="12"/>
          </p:nvPr>
        </p:nvSpPr>
        <p:spPr>
          <a:xfrm>
            <a:off x="11631881" y="6386039"/>
            <a:ext cx="397822"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06" name="Google Shape;306;p99"/>
          <p:cNvSpPr>
            <a:spLocks noGrp="1"/>
          </p:cNvSpPr>
          <p:nvPr>
            <p:ph type="pic" idx="2"/>
          </p:nvPr>
        </p:nvSpPr>
        <p:spPr>
          <a:xfrm>
            <a:off x="685883" y="471961"/>
            <a:ext cx="3185474" cy="2805628"/>
          </a:xfrm>
          <a:prstGeom prst="rect">
            <a:avLst/>
          </a:prstGeom>
          <a:solidFill>
            <a:schemeClr val="lt2"/>
          </a:solidFill>
          <a:ln>
            <a:noFill/>
          </a:ln>
        </p:spPr>
        <p:txBody>
          <a:bodyPr spcFirstLastPara="1" wrap="square" lIns="91425" tIns="45700" rIns="91425" bIns="45700" anchor="ctr" anchorCtr="0">
            <a:normAutofit/>
          </a:bodyPr>
          <a:lstStyle>
            <a:lvl1pPr marR="0" lvl="0" algn="l" rtl="0">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07" name="Google Shape;307;p99"/>
          <p:cNvSpPr txBox="1">
            <a:spLocks noGrp="1"/>
          </p:cNvSpPr>
          <p:nvPr>
            <p:ph type="body" idx="1"/>
          </p:nvPr>
        </p:nvSpPr>
        <p:spPr>
          <a:xfrm>
            <a:off x="7713580" y="3054349"/>
            <a:ext cx="3792537" cy="333168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08" name="Google Shape;308;p99"/>
          <p:cNvPicPr preferRelativeResize="0"/>
          <p:nvPr/>
        </p:nvPicPr>
        <p:blipFill rotWithShape="1">
          <a:blip r:embed="rId2">
            <a:alphaModFix/>
          </a:blip>
          <a:srcRect/>
          <a:stretch/>
        </p:blipFill>
        <p:spPr>
          <a:xfrm>
            <a:off x="-1" y="6778950"/>
            <a:ext cx="12192001" cy="79050"/>
          </a:xfrm>
          <a:prstGeom prst="rect">
            <a:avLst/>
          </a:prstGeom>
          <a:noFill/>
          <a:ln>
            <a:noFill/>
          </a:ln>
        </p:spPr>
      </p:pic>
      <p:sp>
        <p:nvSpPr>
          <p:cNvPr id="309" name="Google Shape;309;p99"/>
          <p:cNvSpPr>
            <a:spLocks noGrp="1"/>
          </p:cNvSpPr>
          <p:nvPr>
            <p:ph type="pic" idx="3"/>
          </p:nvPr>
        </p:nvSpPr>
        <p:spPr>
          <a:xfrm>
            <a:off x="4147540" y="471962"/>
            <a:ext cx="3185474" cy="2805628"/>
          </a:xfrm>
          <a:prstGeom prst="rect">
            <a:avLst/>
          </a:prstGeom>
          <a:solidFill>
            <a:schemeClr val="lt2"/>
          </a:solidFill>
          <a:ln>
            <a:noFill/>
          </a:ln>
        </p:spPr>
        <p:txBody>
          <a:bodyPr spcFirstLastPara="1" wrap="square" lIns="91425" tIns="45700" rIns="91425" bIns="45700" anchor="ctr" anchorCtr="0">
            <a:normAutofit/>
          </a:bodyPr>
          <a:lstStyle>
            <a:lvl1pPr marR="0" lvl="0" algn="l" rtl="0">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10" name="Google Shape;310;p99"/>
          <p:cNvSpPr>
            <a:spLocks noGrp="1"/>
          </p:cNvSpPr>
          <p:nvPr>
            <p:ph type="pic" idx="4"/>
          </p:nvPr>
        </p:nvSpPr>
        <p:spPr>
          <a:xfrm>
            <a:off x="685883" y="3580411"/>
            <a:ext cx="3185474" cy="2805628"/>
          </a:xfrm>
          <a:prstGeom prst="rect">
            <a:avLst/>
          </a:prstGeom>
          <a:solidFill>
            <a:schemeClr val="lt2"/>
          </a:solidFill>
          <a:ln>
            <a:noFill/>
          </a:ln>
        </p:spPr>
        <p:txBody>
          <a:bodyPr spcFirstLastPara="1" wrap="square" lIns="91425" tIns="45700" rIns="91425" bIns="45700" anchor="ctr" anchorCtr="0">
            <a:normAutofit/>
          </a:bodyPr>
          <a:lstStyle>
            <a:lvl1pPr marR="0" lvl="0" algn="l" rtl="0">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11" name="Google Shape;311;p99"/>
          <p:cNvSpPr>
            <a:spLocks noGrp="1"/>
          </p:cNvSpPr>
          <p:nvPr>
            <p:ph type="pic" idx="5"/>
          </p:nvPr>
        </p:nvSpPr>
        <p:spPr>
          <a:xfrm>
            <a:off x="4147540" y="3580411"/>
            <a:ext cx="3185474" cy="2805628"/>
          </a:xfrm>
          <a:prstGeom prst="rect">
            <a:avLst/>
          </a:prstGeom>
          <a:solidFill>
            <a:schemeClr val="lt2"/>
          </a:solidFill>
          <a:ln>
            <a:noFill/>
          </a:ln>
        </p:spPr>
        <p:txBody>
          <a:bodyPr spcFirstLastPara="1" wrap="square" lIns="91425" tIns="45700" rIns="91425" bIns="45700" anchor="ctr" anchorCtr="0">
            <a:normAutofit/>
          </a:bodyPr>
          <a:lstStyle>
            <a:lvl1pPr marR="0" lvl="0" algn="l" rtl="0">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Layout 8">
  <p:cSld name="Layout 8">
    <p:spTree>
      <p:nvGrpSpPr>
        <p:cNvPr id="1" name="Shape 312"/>
        <p:cNvGrpSpPr/>
        <p:nvPr/>
      </p:nvGrpSpPr>
      <p:grpSpPr>
        <a:xfrm>
          <a:off x="0" y="0"/>
          <a:ext cx="0" cy="0"/>
          <a:chOff x="0" y="0"/>
          <a:chExt cx="0" cy="0"/>
        </a:xfrm>
      </p:grpSpPr>
      <p:sp>
        <p:nvSpPr>
          <p:cNvPr id="313" name="Google Shape;313;p100"/>
          <p:cNvSpPr txBox="1">
            <a:spLocks noGrp="1"/>
          </p:cNvSpPr>
          <p:nvPr>
            <p:ph type="title"/>
          </p:nvPr>
        </p:nvSpPr>
        <p:spPr>
          <a:xfrm>
            <a:off x="685884" y="471963"/>
            <a:ext cx="10820234" cy="1119331"/>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4" name="Google Shape;314;p100"/>
          <p:cNvSpPr txBox="1">
            <a:spLocks noGrp="1"/>
          </p:cNvSpPr>
          <p:nvPr>
            <p:ph type="sldNum" idx="12"/>
          </p:nvPr>
        </p:nvSpPr>
        <p:spPr>
          <a:xfrm>
            <a:off x="11631881" y="6386039"/>
            <a:ext cx="397822"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315" name="Google Shape;315;p100"/>
          <p:cNvPicPr preferRelativeResize="0"/>
          <p:nvPr/>
        </p:nvPicPr>
        <p:blipFill rotWithShape="1">
          <a:blip r:embed="rId2">
            <a:alphaModFix/>
          </a:blip>
          <a:srcRect/>
          <a:stretch/>
        </p:blipFill>
        <p:spPr>
          <a:xfrm>
            <a:off x="-1" y="6778950"/>
            <a:ext cx="12192001" cy="79050"/>
          </a:xfrm>
          <a:prstGeom prst="rect">
            <a:avLst/>
          </a:prstGeom>
          <a:noFill/>
          <a:ln>
            <a:noFill/>
          </a:ln>
        </p:spPr>
      </p:pic>
      <p:sp>
        <p:nvSpPr>
          <p:cNvPr id="316" name="Google Shape;316;p100"/>
          <p:cNvSpPr txBox="1">
            <a:spLocks noGrp="1"/>
          </p:cNvSpPr>
          <p:nvPr>
            <p:ph type="body" idx="1"/>
          </p:nvPr>
        </p:nvSpPr>
        <p:spPr>
          <a:xfrm>
            <a:off x="6234545" y="1894114"/>
            <a:ext cx="5271571" cy="44919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30200" algn="l">
              <a:lnSpc>
                <a:spcPct val="90000"/>
              </a:lnSpc>
              <a:spcBef>
                <a:spcPts val="500"/>
              </a:spcBef>
              <a:spcAft>
                <a:spcPts val="0"/>
              </a:spcAft>
              <a:buClr>
                <a:schemeClr val="dk1"/>
              </a:buClr>
              <a:buSzPts val="1600"/>
              <a:buChar char="•"/>
              <a:defRPr/>
            </a:lvl2pPr>
            <a:lvl3pPr marL="1371600" lvl="2" indent="-317500" algn="l">
              <a:lnSpc>
                <a:spcPct val="90000"/>
              </a:lnSpc>
              <a:spcBef>
                <a:spcPts val="500"/>
              </a:spcBef>
              <a:spcAft>
                <a:spcPts val="0"/>
              </a:spcAft>
              <a:buClr>
                <a:schemeClr val="dk1"/>
              </a:buClr>
              <a:buSzPts val="1400"/>
              <a:buChar char="•"/>
              <a:defRPr/>
            </a:lvl3pPr>
            <a:lvl4pPr marL="1828800" lvl="3" indent="-304800" algn="l">
              <a:lnSpc>
                <a:spcPct val="90000"/>
              </a:lnSpc>
              <a:spcBef>
                <a:spcPts val="500"/>
              </a:spcBef>
              <a:spcAft>
                <a:spcPts val="0"/>
              </a:spcAft>
              <a:buClr>
                <a:schemeClr val="dk1"/>
              </a:buClr>
              <a:buSzPts val="1200"/>
              <a:buChar char="•"/>
              <a:defRPr/>
            </a:lvl4pPr>
            <a:lvl5pPr marL="2286000" lvl="4" indent="-304800" algn="l">
              <a:lnSpc>
                <a:spcPct val="90000"/>
              </a:lnSpc>
              <a:spcBef>
                <a:spcPts val="500"/>
              </a:spcBef>
              <a:spcAft>
                <a:spcPts val="0"/>
              </a:spcAft>
              <a:buClr>
                <a:schemeClr val="dk1"/>
              </a:buClr>
              <a:buSzPts val="12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7" name="Google Shape;317;p100"/>
          <p:cNvSpPr txBox="1">
            <a:spLocks noGrp="1"/>
          </p:cNvSpPr>
          <p:nvPr>
            <p:ph type="body" idx="2"/>
          </p:nvPr>
        </p:nvSpPr>
        <p:spPr>
          <a:xfrm>
            <a:off x="685884" y="1894114"/>
            <a:ext cx="5271571" cy="44919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30200" algn="l">
              <a:lnSpc>
                <a:spcPct val="90000"/>
              </a:lnSpc>
              <a:spcBef>
                <a:spcPts val="500"/>
              </a:spcBef>
              <a:spcAft>
                <a:spcPts val="0"/>
              </a:spcAft>
              <a:buClr>
                <a:schemeClr val="dk1"/>
              </a:buClr>
              <a:buSzPts val="1600"/>
              <a:buChar char="•"/>
              <a:defRPr/>
            </a:lvl2pPr>
            <a:lvl3pPr marL="1371600" lvl="2" indent="-317500" algn="l">
              <a:lnSpc>
                <a:spcPct val="90000"/>
              </a:lnSpc>
              <a:spcBef>
                <a:spcPts val="500"/>
              </a:spcBef>
              <a:spcAft>
                <a:spcPts val="0"/>
              </a:spcAft>
              <a:buClr>
                <a:schemeClr val="dk1"/>
              </a:buClr>
              <a:buSzPts val="1400"/>
              <a:buChar char="•"/>
              <a:defRPr/>
            </a:lvl3pPr>
            <a:lvl4pPr marL="1828800" lvl="3" indent="-304800" algn="l">
              <a:lnSpc>
                <a:spcPct val="90000"/>
              </a:lnSpc>
              <a:spcBef>
                <a:spcPts val="500"/>
              </a:spcBef>
              <a:spcAft>
                <a:spcPts val="0"/>
              </a:spcAft>
              <a:buClr>
                <a:schemeClr val="dk1"/>
              </a:buClr>
              <a:buSzPts val="1200"/>
              <a:buChar char="•"/>
              <a:defRPr/>
            </a:lvl4pPr>
            <a:lvl5pPr marL="2286000" lvl="4" indent="-304800" algn="l">
              <a:lnSpc>
                <a:spcPct val="90000"/>
              </a:lnSpc>
              <a:spcBef>
                <a:spcPts val="500"/>
              </a:spcBef>
              <a:spcAft>
                <a:spcPts val="0"/>
              </a:spcAft>
              <a:buClr>
                <a:schemeClr val="dk1"/>
              </a:buClr>
              <a:buSzPts val="12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Layout 9">
  <p:cSld name="Layout 9">
    <p:spTree>
      <p:nvGrpSpPr>
        <p:cNvPr id="1" name="Shape 318"/>
        <p:cNvGrpSpPr/>
        <p:nvPr/>
      </p:nvGrpSpPr>
      <p:grpSpPr>
        <a:xfrm>
          <a:off x="0" y="0"/>
          <a:ext cx="0" cy="0"/>
          <a:chOff x="0" y="0"/>
          <a:chExt cx="0" cy="0"/>
        </a:xfrm>
      </p:grpSpPr>
      <p:sp>
        <p:nvSpPr>
          <p:cNvPr id="319" name="Google Shape;319;p101"/>
          <p:cNvSpPr txBox="1">
            <a:spLocks noGrp="1"/>
          </p:cNvSpPr>
          <p:nvPr>
            <p:ph type="title"/>
          </p:nvPr>
        </p:nvSpPr>
        <p:spPr>
          <a:xfrm>
            <a:off x="685884" y="471963"/>
            <a:ext cx="10820234" cy="1119331"/>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0" name="Google Shape;320;p101"/>
          <p:cNvSpPr txBox="1">
            <a:spLocks noGrp="1"/>
          </p:cNvSpPr>
          <p:nvPr>
            <p:ph type="sldNum" idx="12"/>
          </p:nvPr>
        </p:nvSpPr>
        <p:spPr>
          <a:xfrm>
            <a:off x="11631881" y="6386039"/>
            <a:ext cx="397822"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321" name="Google Shape;321;p101"/>
          <p:cNvPicPr preferRelativeResize="0"/>
          <p:nvPr/>
        </p:nvPicPr>
        <p:blipFill rotWithShape="1">
          <a:blip r:embed="rId2">
            <a:alphaModFix/>
          </a:blip>
          <a:srcRect/>
          <a:stretch/>
        </p:blipFill>
        <p:spPr>
          <a:xfrm>
            <a:off x="-1" y="6778950"/>
            <a:ext cx="12192001" cy="79050"/>
          </a:xfrm>
          <a:prstGeom prst="rect">
            <a:avLst/>
          </a:prstGeom>
          <a:noFill/>
          <a:ln>
            <a:noFill/>
          </a:ln>
        </p:spPr>
      </p:pic>
      <p:sp>
        <p:nvSpPr>
          <p:cNvPr id="322" name="Google Shape;322;p101"/>
          <p:cNvSpPr txBox="1">
            <a:spLocks noGrp="1"/>
          </p:cNvSpPr>
          <p:nvPr>
            <p:ph type="body" idx="1"/>
          </p:nvPr>
        </p:nvSpPr>
        <p:spPr>
          <a:xfrm>
            <a:off x="6234545" y="3864508"/>
            <a:ext cx="5271571" cy="252153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30200" algn="l">
              <a:lnSpc>
                <a:spcPct val="90000"/>
              </a:lnSpc>
              <a:spcBef>
                <a:spcPts val="500"/>
              </a:spcBef>
              <a:spcAft>
                <a:spcPts val="0"/>
              </a:spcAft>
              <a:buClr>
                <a:schemeClr val="dk1"/>
              </a:buClr>
              <a:buSzPts val="1600"/>
              <a:buChar char="•"/>
              <a:defRPr/>
            </a:lvl2pPr>
            <a:lvl3pPr marL="1371600" lvl="2" indent="-317500" algn="l">
              <a:lnSpc>
                <a:spcPct val="90000"/>
              </a:lnSpc>
              <a:spcBef>
                <a:spcPts val="500"/>
              </a:spcBef>
              <a:spcAft>
                <a:spcPts val="0"/>
              </a:spcAft>
              <a:buClr>
                <a:schemeClr val="dk1"/>
              </a:buClr>
              <a:buSzPts val="1400"/>
              <a:buChar char="•"/>
              <a:defRPr/>
            </a:lvl3pPr>
            <a:lvl4pPr marL="1828800" lvl="3" indent="-304800" algn="l">
              <a:lnSpc>
                <a:spcPct val="90000"/>
              </a:lnSpc>
              <a:spcBef>
                <a:spcPts val="500"/>
              </a:spcBef>
              <a:spcAft>
                <a:spcPts val="0"/>
              </a:spcAft>
              <a:buClr>
                <a:schemeClr val="dk1"/>
              </a:buClr>
              <a:buSzPts val="1200"/>
              <a:buChar char="•"/>
              <a:defRPr/>
            </a:lvl4pPr>
            <a:lvl5pPr marL="2286000" lvl="4" indent="-304800" algn="l">
              <a:lnSpc>
                <a:spcPct val="90000"/>
              </a:lnSpc>
              <a:spcBef>
                <a:spcPts val="500"/>
              </a:spcBef>
              <a:spcAft>
                <a:spcPts val="0"/>
              </a:spcAft>
              <a:buClr>
                <a:schemeClr val="dk1"/>
              </a:buClr>
              <a:buSzPts val="12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3" name="Google Shape;323;p101"/>
          <p:cNvSpPr txBox="1">
            <a:spLocks noGrp="1"/>
          </p:cNvSpPr>
          <p:nvPr>
            <p:ph type="body" idx="2"/>
          </p:nvPr>
        </p:nvSpPr>
        <p:spPr>
          <a:xfrm>
            <a:off x="685884" y="3864508"/>
            <a:ext cx="5271571" cy="252153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30200" algn="l">
              <a:lnSpc>
                <a:spcPct val="90000"/>
              </a:lnSpc>
              <a:spcBef>
                <a:spcPts val="500"/>
              </a:spcBef>
              <a:spcAft>
                <a:spcPts val="0"/>
              </a:spcAft>
              <a:buClr>
                <a:schemeClr val="dk1"/>
              </a:buClr>
              <a:buSzPts val="1600"/>
              <a:buChar char="•"/>
              <a:defRPr/>
            </a:lvl2pPr>
            <a:lvl3pPr marL="1371600" lvl="2" indent="-317500" algn="l">
              <a:lnSpc>
                <a:spcPct val="90000"/>
              </a:lnSpc>
              <a:spcBef>
                <a:spcPts val="500"/>
              </a:spcBef>
              <a:spcAft>
                <a:spcPts val="0"/>
              </a:spcAft>
              <a:buClr>
                <a:schemeClr val="dk1"/>
              </a:buClr>
              <a:buSzPts val="1400"/>
              <a:buChar char="•"/>
              <a:defRPr/>
            </a:lvl3pPr>
            <a:lvl4pPr marL="1828800" lvl="3" indent="-304800" algn="l">
              <a:lnSpc>
                <a:spcPct val="90000"/>
              </a:lnSpc>
              <a:spcBef>
                <a:spcPts val="500"/>
              </a:spcBef>
              <a:spcAft>
                <a:spcPts val="0"/>
              </a:spcAft>
              <a:buClr>
                <a:schemeClr val="dk1"/>
              </a:buClr>
              <a:buSzPts val="1200"/>
              <a:buChar char="•"/>
              <a:defRPr/>
            </a:lvl4pPr>
            <a:lvl5pPr marL="2286000" lvl="4" indent="-304800" algn="l">
              <a:lnSpc>
                <a:spcPct val="90000"/>
              </a:lnSpc>
              <a:spcBef>
                <a:spcPts val="500"/>
              </a:spcBef>
              <a:spcAft>
                <a:spcPts val="0"/>
              </a:spcAft>
              <a:buClr>
                <a:schemeClr val="dk1"/>
              </a:buClr>
              <a:buSzPts val="12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4" name="Google Shape;324;p101"/>
          <p:cNvSpPr>
            <a:spLocks noGrp="1"/>
          </p:cNvSpPr>
          <p:nvPr>
            <p:ph type="pic" idx="3"/>
          </p:nvPr>
        </p:nvSpPr>
        <p:spPr>
          <a:xfrm>
            <a:off x="685800" y="1748707"/>
            <a:ext cx="5271571" cy="1962868"/>
          </a:xfrm>
          <a:prstGeom prst="rect">
            <a:avLst/>
          </a:prstGeom>
          <a:solidFill>
            <a:schemeClr val="lt2"/>
          </a:solidFill>
          <a:ln>
            <a:noFill/>
          </a:ln>
        </p:spPr>
        <p:txBody>
          <a:bodyPr spcFirstLastPara="1" wrap="square" lIns="91425" tIns="45700" rIns="91425" bIns="45700" anchor="ctr" anchorCtr="0">
            <a:normAutofit/>
          </a:bodyPr>
          <a:lstStyle>
            <a:lvl1pPr marR="0" lvl="0" algn="l" rtl="0">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25" name="Google Shape;325;p101"/>
          <p:cNvSpPr>
            <a:spLocks noGrp="1"/>
          </p:cNvSpPr>
          <p:nvPr>
            <p:ph type="pic" idx="4"/>
          </p:nvPr>
        </p:nvSpPr>
        <p:spPr>
          <a:xfrm>
            <a:off x="6234545" y="1748707"/>
            <a:ext cx="5271571" cy="1962868"/>
          </a:xfrm>
          <a:prstGeom prst="rect">
            <a:avLst/>
          </a:prstGeom>
          <a:solidFill>
            <a:schemeClr val="lt2"/>
          </a:solidFill>
          <a:ln>
            <a:noFill/>
          </a:ln>
        </p:spPr>
        <p:txBody>
          <a:bodyPr spcFirstLastPara="1" wrap="square" lIns="91425" tIns="45700" rIns="91425" bIns="45700" anchor="ctr" anchorCtr="0">
            <a:normAutofit/>
          </a:bodyPr>
          <a:lstStyle>
            <a:lvl1pPr marR="0" lvl="0" algn="l" rtl="0">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Layout 10">
  <p:cSld name="Layout 10">
    <p:spTree>
      <p:nvGrpSpPr>
        <p:cNvPr id="1" name="Shape 326"/>
        <p:cNvGrpSpPr/>
        <p:nvPr/>
      </p:nvGrpSpPr>
      <p:grpSpPr>
        <a:xfrm>
          <a:off x="0" y="0"/>
          <a:ext cx="0" cy="0"/>
          <a:chOff x="0" y="0"/>
          <a:chExt cx="0" cy="0"/>
        </a:xfrm>
      </p:grpSpPr>
      <p:sp>
        <p:nvSpPr>
          <p:cNvPr id="327" name="Google Shape;327;p102"/>
          <p:cNvSpPr txBox="1">
            <a:spLocks noGrp="1"/>
          </p:cNvSpPr>
          <p:nvPr>
            <p:ph type="title"/>
          </p:nvPr>
        </p:nvSpPr>
        <p:spPr>
          <a:xfrm>
            <a:off x="685884" y="471963"/>
            <a:ext cx="10820234" cy="1119331"/>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8" name="Google Shape;328;p102"/>
          <p:cNvSpPr txBox="1">
            <a:spLocks noGrp="1"/>
          </p:cNvSpPr>
          <p:nvPr>
            <p:ph type="sldNum" idx="12"/>
          </p:nvPr>
        </p:nvSpPr>
        <p:spPr>
          <a:xfrm>
            <a:off x="11631881" y="6386039"/>
            <a:ext cx="397822"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29" name="Google Shape;329;p102"/>
          <p:cNvSpPr txBox="1">
            <a:spLocks noGrp="1"/>
          </p:cNvSpPr>
          <p:nvPr>
            <p:ph type="body" idx="1"/>
          </p:nvPr>
        </p:nvSpPr>
        <p:spPr>
          <a:xfrm>
            <a:off x="685884" y="1894114"/>
            <a:ext cx="3357663" cy="44919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30" name="Google Shape;330;p102"/>
          <p:cNvPicPr preferRelativeResize="0"/>
          <p:nvPr/>
        </p:nvPicPr>
        <p:blipFill rotWithShape="1">
          <a:blip r:embed="rId2">
            <a:alphaModFix/>
          </a:blip>
          <a:srcRect/>
          <a:stretch/>
        </p:blipFill>
        <p:spPr>
          <a:xfrm>
            <a:off x="-1" y="6778950"/>
            <a:ext cx="12192001" cy="79050"/>
          </a:xfrm>
          <a:prstGeom prst="rect">
            <a:avLst/>
          </a:prstGeom>
          <a:noFill/>
          <a:ln>
            <a:noFill/>
          </a:ln>
        </p:spPr>
      </p:pic>
      <p:sp>
        <p:nvSpPr>
          <p:cNvPr id="331" name="Google Shape;331;p102"/>
          <p:cNvSpPr txBox="1">
            <a:spLocks noGrp="1"/>
          </p:cNvSpPr>
          <p:nvPr>
            <p:ph type="body" idx="2"/>
          </p:nvPr>
        </p:nvSpPr>
        <p:spPr>
          <a:xfrm>
            <a:off x="4417167" y="1894114"/>
            <a:ext cx="3357663" cy="44919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2" name="Google Shape;332;p102"/>
          <p:cNvSpPr txBox="1">
            <a:spLocks noGrp="1"/>
          </p:cNvSpPr>
          <p:nvPr>
            <p:ph type="body" idx="3"/>
          </p:nvPr>
        </p:nvSpPr>
        <p:spPr>
          <a:xfrm>
            <a:off x="8148453" y="1894114"/>
            <a:ext cx="3357663" cy="44919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Layout 11">
  <p:cSld name="Layout 11">
    <p:spTree>
      <p:nvGrpSpPr>
        <p:cNvPr id="1" name="Shape 333"/>
        <p:cNvGrpSpPr/>
        <p:nvPr/>
      </p:nvGrpSpPr>
      <p:grpSpPr>
        <a:xfrm>
          <a:off x="0" y="0"/>
          <a:ext cx="0" cy="0"/>
          <a:chOff x="0" y="0"/>
          <a:chExt cx="0" cy="0"/>
        </a:xfrm>
      </p:grpSpPr>
      <p:sp>
        <p:nvSpPr>
          <p:cNvPr id="334" name="Google Shape;334;p103"/>
          <p:cNvSpPr txBox="1">
            <a:spLocks noGrp="1"/>
          </p:cNvSpPr>
          <p:nvPr>
            <p:ph type="title"/>
          </p:nvPr>
        </p:nvSpPr>
        <p:spPr>
          <a:xfrm>
            <a:off x="685884" y="471963"/>
            <a:ext cx="10820234" cy="1119331"/>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5" name="Google Shape;335;p103"/>
          <p:cNvSpPr txBox="1">
            <a:spLocks noGrp="1"/>
          </p:cNvSpPr>
          <p:nvPr>
            <p:ph type="sldNum" idx="12"/>
          </p:nvPr>
        </p:nvSpPr>
        <p:spPr>
          <a:xfrm>
            <a:off x="11631881" y="6386039"/>
            <a:ext cx="397822"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36" name="Google Shape;336;p103"/>
          <p:cNvSpPr txBox="1">
            <a:spLocks noGrp="1"/>
          </p:cNvSpPr>
          <p:nvPr>
            <p:ph type="body" idx="1"/>
          </p:nvPr>
        </p:nvSpPr>
        <p:spPr>
          <a:xfrm>
            <a:off x="685884" y="3697647"/>
            <a:ext cx="3357663" cy="268839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37" name="Google Shape;337;p103"/>
          <p:cNvPicPr preferRelativeResize="0"/>
          <p:nvPr/>
        </p:nvPicPr>
        <p:blipFill rotWithShape="1">
          <a:blip r:embed="rId2">
            <a:alphaModFix/>
          </a:blip>
          <a:srcRect/>
          <a:stretch/>
        </p:blipFill>
        <p:spPr>
          <a:xfrm>
            <a:off x="-1" y="6778950"/>
            <a:ext cx="12192001" cy="79050"/>
          </a:xfrm>
          <a:prstGeom prst="rect">
            <a:avLst/>
          </a:prstGeom>
          <a:noFill/>
          <a:ln>
            <a:noFill/>
          </a:ln>
        </p:spPr>
      </p:pic>
      <p:sp>
        <p:nvSpPr>
          <p:cNvPr id="338" name="Google Shape;338;p103"/>
          <p:cNvSpPr txBox="1">
            <a:spLocks noGrp="1"/>
          </p:cNvSpPr>
          <p:nvPr>
            <p:ph type="body" idx="2"/>
          </p:nvPr>
        </p:nvSpPr>
        <p:spPr>
          <a:xfrm>
            <a:off x="4417167" y="3697647"/>
            <a:ext cx="3357663" cy="268839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9" name="Google Shape;339;p103"/>
          <p:cNvSpPr txBox="1">
            <a:spLocks noGrp="1"/>
          </p:cNvSpPr>
          <p:nvPr>
            <p:ph type="body" idx="3"/>
          </p:nvPr>
        </p:nvSpPr>
        <p:spPr>
          <a:xfrm>
            <a:off x="8148453" y="3697647"/>
            <a:ext cx="3357663" cy="268839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0" name="Google Shape;340;p103"/>
          <p:cNvSpPr>
            <a:spLocks noGrp="1"/>
          </p:cNvSpPr>
          <p:nvPr>
            <p:ph type="pic" idx="4"/>
          </p:nvPr>
        </p:nvSpPr>
        <p:spPr>
          <a:xfrm>
            <a:off x="685884" y="1785328"/>
            <a:ext cx="3357663" cy="1718285"/>
          </a:xfrm>
          <a:prstGeom prst="rect">
            <a:avLst/>
          </a:prstGeom>
          <a:solidFill>
            <a:schemeClr val="lt2"/>
          </a:solidFill>
          <a:ln>
            <a:noFill/>
          </a:ln>
        </p:spPr>
        <p:txBody>
          <a:bodyPr spcFirstLastPara="1" wrap="square" lIns="91425" tIns="45700" rIns="91425" bIns="45700" anchor="ctr" anchorCtr="0">
            <a:normAutofit/>
          </a:bodyPr>
          <a:lstStyle>
            <a:lvl1pPr marR="0" lvl="0" algn="l" rtl="0">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41" name="Google Shape;341;p103"/>
          <p:cNvSpPr>
            <a:spLocks noGrp="1"/>
          </p:cNvSpPr>
          <p:nvPr>
            <p:ph type="pic" idx="5"/>
          </p:nvPr>
        </p:nvSpPr>
        <p:spPr>
          <a:xfrm>
            <a:off x="4417166" y="1785328"/>
            <a:ext cx="3357663" cy="1718285"/>
          </a:xfrm>
          <a:prstGeom prst="rect">
            <a:avLst/>
          </a:prstGeom>
          <a:solidFill>
            <a:schemeClr val="lt2"/>
          </a:solidFill>
          <a:ln>
            <a:noFill/>
          </a:ln>
        </p:spPr>
        <p:txBody>
          <a:bodyPr spcFirstLastPara="1" wrap="square" lIns="91425" tIns="45700" rIns="91425" bIns="45700" anchor="ctr" anchorCtr="0">
            <a:normAutofit/>
          </a:bodyPr>
          <a:lstStyle>
            <a:lvl1pPr marR="0" lvl="0" algn="l" rtl="0">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42" name="Google Shape;342;p103"/>
          <p:cNvSpPr>
            <a:spLocks noGrp="1"/>
          </p:cNvSpPr>
          <p:nvPr>
            <p:ph type="pic" idx="6"/>
          </p:nvPr>
        </p:nvSpPr>
        <p:spPr>
          <a:xfrm>
            <a:off x="8148448" y="1785328"/>
            <a:ext cx="3357663" cy="1718285"/>
          </a:xfrm>
          <a:prstGeom prst="rect">
            <a:avLst/>
          </a:prstGeom>
          <a:solidFill>
            <a:schemeClr val="lt2"/>
          </a:solidFill>
          <a:ln>
            <a:noFill/>
          </a:ln>
        </p:spPr>
        <p:txBody>
          <a:bodyPr spcFirstLastPara="1" wrap="square" lIns="91425" tIns="45700" rIns="91425" bIns="45700" anchor="ctr" anchorCtr="0">
            <a:normAutofit/>
          </a:bodyPr>
          <a:lstStyle>
            <a:lvl1pPr marR="0" lvl="0" algn="l" rtl="0">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Layout 12">
  <p:cSld name="Layout 12">
    <p:spTree>
      <p:nvGrpSpPr>
        <p:cNvPr id="1" name="Shape 343"/>
        <p:cNvGrpSpPr/>
        <p:nvPr/>
      </p:nvGrpSpPr>
      <p:grpSpPr>
        <a:xfrm>
          <a:off x="0" y="0"/>
          <a:ext cx="0" cy="0"/>
          <a:chOff x="0" y="0"/>
          <a:chExt cx="0" cy="0"/>
        </a:xfrm>
      </p:grpSpPr>
      <p:sp>
        <p:nvSpPr>
          <p:cNvPr id="344" name="Google Shape;344;p104"/>
          <p:cNvSpPr txBox="1">
            <a:spLocks noGrp="1"/>
          </p:cNvSpPr>
          <p:nvPr>
            <p:ph type="title"/>
          </p:nvPr>
        </p:nvSpPr>
        <p:spPr>
          <a:xfrm>
            <a:off x="685884" y="471963"/>
            <a:ext cx="10820234" cy="1119331"/>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5" name="Google Shape;345;p104"/>
          <p:cNvSpPr txBox="1">
            <a:spLocks noGrp="1"/>
          </p:cNvSpPr>
          <p:nvPr>
            <p:ph type="sldNum" idx="12"/>
          </p:nvPr>
        </p:nvSpPr>
        <p:spPr>
          <a:xfrm>
            <a:off x="11631881" y="6386039"/>
            <a:ext cx="397822"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46" name="Google Shape;346;p104"/>
          <p:cNvSpPr txBox="1">
            <a:spLocks noGrp="1"/>
          </p:cNvSpPr>
          <p:nvPr>
            <p:ph type="body" idx="1"/>
          </p:nvPr>
        </p:nvSpPr>
        <p:spPr>
          <a:xfrm>
            <a:off x="685884" y="4131485"/>
            <a:ext cx="3357663" cy="225455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47" name="Google Shape;347;p104"/>
          <p:cNvPicPr preferRelativeResize="0"/>
          <p:nvPr/>
        </p:nvPicPr>
        <p:blipFill rotWithShape="1">
          <a:blip r:embed="rId2">
            <a:alphaModFix/>
          </a:blip>
          <a:srcRect/>
          <a:stretch/>
        </p:blipFill>
        <p:spPr>
          <a:xfrm>
            <a:off x="-1" y="6778950"/>
            <a:ext cx="12192001" cy="79050"/>
          </a:xfrm>
          <a:prstGeom prst="rect">
            <a:avLst/>
          </a:prstGeom>
          <a:noFill/>
          <a:ln>
            <a:noFill/>
          </a:ln>
        </p:spPr>
      </p:pic>
      <p:sp>
        <p:nvSpPr>
          <p:cNvPr id="348" name="Google Shape;348;p104"/>
          <p:cNvSpPr txBox="1">
            <a:spLocks noGrp="1"/>
          </p:cNvSpPr>
          <p:nvPr>
            <p:ph type="body" idx="2"/>
          </p:nvPr>
        </p:nvSpPr>
        <p:spPr>
          <a:xfrm>
            <a:off x="8148453" y="4131485"/>
            <a:ext cx="3357663" cy="225455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9" name="Google Shape;349;p104"/>
          <p:cNvSpPr>
            <a:spLocks noGrp="1"/>
          </p:cNvSpPr>
          <p:nvPr>
            <p:ph type="pic" idx="3"/>
          </p:nvPr>
        </p:nvSpPr>
        <p:spPr>
          <a:xfrm>
            <a:off x="4417167" y="4131485"/>
            <a:ext cx="3357663" cy="2254551"/>
          </a:xfrm>
          <a:prstGeom prst="rect">
            <a:avLst/>
          </a:prstGeom>
          <a:solidFill>
            <a:schemeClr val="lt2"/>
          </a:solidFill>
          <a:ln>
            <a:noFill/>
          </a:ln>
        </p:spPr>
        <p:txBody>
          <a:bodyPr spcFirstLastPara="1" wrap="square" lIns="91425" tIns="45700" rIns="91425" bIns="45700" anchor="ctr" anchorCtr="0">
            <a:normAutofit/>
          </a:bodyPr>
          <a:lstStyle>
            <a:lvl1pPr marR="0" lvl="0" algn="l" rtl="0">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50" name="Google Shape;350;p104"/>
          <p:cNvSpPr>
            <a:spLocks noGrp="1"/>
          </p:cNvSpPr>
          <p:nvPr>
            <p:ph type="pic" idx="4"/>
          </p:nvPr>
        </p:nvSpPr>
        <p:spPr>
          <a:xfrm>
            <a:off x="685883" y="1734114"/>
            <a:ext cx="3357663" cy="2254551"/>
          </a:xfrm>
          <a:prstGeom prst="rect">
            <a:avLst/>
          </a:prstGeom>
          <a:solidFill>
            <a:schemeClr val="lt2"/>
          </a:solidFill>
          <a:ln>
            <a:noFill/>
          </a:ln>
        </p:spPr>
        <p:txBody>
          <a:bodyPr spcFirstLastPara="1" wrap="square" lIns="91425" tIns="45700" rIns="91425" bIns="45700" anchor="ctr" anchorCtr="0">
            <a:normAutofit/>
          </a:bodyPr>
          <a:lstStyle>
            <a:lvl1pPr marR="0" lvl="0" algn="l" rtl="0">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51" name="Google Shape;351;p104"/>
          <p:cNvSpPr>
            <a:spLocks noGrp="1"/>
          </p:cNvSpPr>
          <p:nvPr>
            <p:ph type="pic" idx="5"/>
          </p:nvPr>
        </p:nvSpPr>
        <p:spPr>
          <a:xfrm>
            <a:off x="8148453" y="1734114"/>
            <a:ext cx="3357663" cy="2254551"/>
          </a:xfrm>
          <a:prstGeom prst="rect">
            <a:avLst/>
          </a:prstGeom>
          <a:solidFill>
            <a:schemeClr val="lt2"/>
          </a:solidFill>
          <a:ln>
            <a:noFill/>
          </a:ln>
        </p:spPr>
        <p:txBody>
          <a:bodyPr spcFirstLastPara="1" wrap="square" lIns="91425" tIns="45700" rIns="91425" bIns="45700" anchor="ctr" anchorCtr="0">
            <a:normAutofit/>
          </a:bodyPr>
          <a:lstStyle>
            <a:lvl1pPr marR="0" lvl="0" algn="l" rtl="0">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52" name="Google Shape;352;p104"/>
          <p:cNvSpPr txBox="1">
            <a:spLocks noGrp="1"/>
          </p:cNvSpPr>
          <p:nvPr>
            <p:ph type="body" idx="6"/>
          </p:nvPr>
        </p:nvSpPr>
        <p:spPr>
          <a:xfrm>
            <a:off x="4417167" y="1734113"/>
            <a:ext cx="3357663" cy="225455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Divider slide 2">
  <p:cSld name="Divider slide 2">
    <p:bg>
      <p:bgPr>
        <a:blipFill>
          <a:blip r:embed="rId2">
            <a:alphaModFix/>
          </a:blip>
          <a:stretch>
            <a:fillRect/>
          </a:stretch>
        </a:blipFill>
        <a:effectLst/>
      </p:bgPr>
    </p:bg>
    <p:spTree>
      <p:nvGrpSpPr>
        <p:cNvPr id="1" name="Shape 353"/>
        <p:cNvGrpSpPr/>
        <p:nvPr/>
      </p:nvGrpSpPr>
      <p:grpSpPr>
        <a:xfrm>
          <a:off x="0" y="0"/>
          <a:ext cx="0" cy="0"/>
          <a:chOff x="0" y="0"/>
          <a:chExt cx="0" cy="0"/>
        </a:xfrm>
      </p:grpSpPr>
      <p:sp>
        <p:nvSpPr>
          <p:cNvPr id="354" name="Google Shape;354;p105"/>
          <p:cNvSpPr/>
          <p:nvPr/>
        </p:nvSpPr>
        <p:spPr>
          <a:xfrm>
            <a:off x="0" y="0"/>
            <a:ext cx="12192000" cy="6858000"/>
          </a:xfrm>
          <a:prstGeom prst="rect">
            <a:avLst/>
          </a:prstGeom>
          <a:solidFill>
            <a:schemeClr val="dk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55" name="Google Shape;355;p105"/>
          <p:cNvSpPr txBox="1">
            <a:spLocks noGrp="1"/>
          </p:cNvSpPr>
          <p:nvPr>
            <p:ph type="title"/>
          </p:nvPr>
        </p:nvSpPr>
        <p:spPr>
          <a:xfrm>
            <a:off x="685884" y="471962"/>
            <a:ext cx="10820234" cy="5863523"/>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lt1"/>
              </a:buClr>
              <a:buSzPts val="4000"/>
              <a:buFont typeface="Arial"/>
              <a:buNone/>
              <a:defRPr sz="4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6" name="Google Shape;356;p105"/>
          <p:cNvSpPr txBox="1">
            <a:spLocks noGrp="1"/>
          </p:cNvSpPr>
          <p:nvPr>
            <p:ph type="sldNum" idx="12"/>
          </p:nvPr>
        </p:nvSpPr>
        <p:spPr>
          <a:xfrm>
            <a:off x="11631881" y="6386039"/>
            <a:ext cx="397822"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Closing slide">
  <p:cSld name="Closing slide">
    <p:spTree>
      <p:nvGrpSpPr>
        <p:cNvPr id="1" name="Shape 357"/>
        <p:cNvGrpSpPr/>
        <p:nvPr/>
      </p:nvGrpSpPr>
      <p:grpSpPr>
        <a:xfrm>
          <a:off x="0" y="0"/>
          <a:ext cx="0" cy="0"/>
          <a:chOff x="0" y="0"/>
          <a:chExt cx="0" cy="0"/>
        </a:xfrm>
      </p:grpSpPr>
      <p:sp>
        <p:nvSpPr>
          <p:cNvPr id="358" name="Google Shape;358;p106"/>
          <p:cNvSpPr txBox="1">
            <a:spLocks noGrp="1"/>
          </p:cNvSpPr>
          <p:nvPr>
            <p:ph type="title"/>
          </p:nvPr>
        </p:nvSpPr>
        <p:spPr>
          <a:xfrm>
            <a:off x="5842660" y="1623871"/>
            <a:ext cx="5663457" cy="1083704"/>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9" name="Google Shape;359;p106"/>
          <p:cNvSpPr txBox="1">
            <a:spLocks noGrp="1"/>
          </p:cNvSpPr>
          <p:nvPr>
            <p:ph type="sldNum" idx="12"/>
          </p:nvPr>
        </p:nvSpPr>
        <p:spPr>
          <a:xfrm>
            <a:off x="11631881" y="6386039"/>
            <a:ext cx="397822"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360" name="Google Shape;360;p106"/>
          <p:cNvPicPr preferRelativeResize="0"/>
          <p:nvPr/>
        </p:nvPicPr>
        <p:blipFill rotWithShape="1">
          <a:blip r:embed="rId2">
            <a:alphaModFix/>
          </a:blip>
          <a:srcRect/>
          <a:stretch/>
        </p:blipFill>
        <p:spPr>
          <a:xfrm>
            <a:off x="-1" y="6778950"/>
            <a:ext cx="12192001" cy="79050"/>
          </a:xfrm>
          <a:prstGeom prst="rect">
            <a:avLst/>
          </a:prstGeom>
          <a:noFill/>
          <a:ln>
            <a:noFill/>
          </a:ln>
        </p:spPr>
      </p:pic>
      <p:sp>
        <p:nvSpPr>
          <p:cNvPr id="361" name="Google Shape;361;p106"/>
          <p:cNvSpPr txBox="1">
            <a:spLocks noGrp="1"/>
          </p:cNvSpPr>
          <p:nvPr>
            <p:ph type="body" idx="1"/>
          </p:nvPr>
        </p:nvSpPr>
        <p:spPr>
          <a:xfrm>
            <a:off x="5842661" y="3046022"/>
            <a:ext cx="5663455" cy="211380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30200" algn="l">
              <a:lnSpc>
                <a:spcPct val="90000"/>
              </a:lnSpc>
              <a:spcBef>
                <a:spcPts val="500"/>
              </a:spcBef>
              <a:spcAft>
                <a:spcPts val="0"/>
              </a:spcAft>
              <a:buClr>
                <a:schemeClr val="dk1"/>
              </a:buClr>
              <a:buSzPts val="1600"/>
              <a:buChar char="•"/>
              <a:defRPr/>
            </a:lvl2pPr>
            <a:lvl3pPr marL="1371600" lvl="2" indent="-317500" algn="l">
              <a:lnSpc>
                <a:spcPct val="90000"/>
              </a:lnSpc>
              <a:spcBef>
                <a:spcPts val="500"/>
              </a:spcBef>
              <a:spcAft>
                <a:spcPts val="0"/>
              </a:spcAft>
              <a:buClr>
                <a:schemeClr val="dk1"/>
              </a:buClr>
              <a:buSzPts val="1400"/>
              <a:buChar char="•"/>
              <a:defRPr/>
            </a:lvl3pPr>
            <a:lvl4pPr marL="1828800" lvl="3" indent="-304800" algn="l">
              <a:lnSpc>
                <a:spcPct val="90000"/>
              </a:lnSpc>
              <a:spcBef>
                <a:spcPts val="500"/>
              </a:spcBef>
              <a:spcAft>
                <a:spcPts val="0"/>
              </a:spcAft>
              <a:buClr>
                <a:schemeClr val="dk1"/>
              </a:buClr>
              <a:buSzPts val="1200"/>
              <a:buChar char="•"/>
              <a:defRPr/>
            </a:lvl4pPr>
            <a:lvl5pPr marL="2286000" lvl="4" indent="-304800" algn="l">
              <a:lnSpc>
                <a:spcPct val="90000"/>
              </a:lnSpc>
              <a:spcBef>
                <a:spcPts val="500"/>
              </a:spcBef>
              <a:spcAft>
                <a:spcPts val="0"/>
              </a:spcAft>
              <a:buClr>
                <a:schemeClr val="dk1"/>
              </a:buClr>
              <a:buSzPts val="12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62" name="Google Shape;362;p106"/>
          <p:cNvPicPr preferRelativeResize="0"/>
          <p:nvPr/>
        </p:nvPicPr>
        <p:blipFill rotWithShape="1">
          <a:blip r:embed="rId3">
            <a:alphaModFix/>
          </a:blip>
          <a:srcRect/>
          <a:stretch/>
        </p:blipFill>
        <p:spPr>
          <a:xfrm>
            <a:off x="1369154" y="2125682"/>
            <a:ext cx="2858460" cy="2372095"/>
          </a:xfrm>
          <a:prstGeom prst="rect">
            <a:avLst/>
          </a:prstGeom>
          <a:noFill/>
          <a:ln>
            <a:noFill/>
          </a:ln>
        </p:spPr>
      </p:pic>
      <p:cxnSp>
        <p:nvCxnSpPr>
          <p:cNvPr id="363" name="Google Shape;363;p106"/>
          <p:cNvCxnSpPr/>
          <p:nvPr/>
        </p:nvCxnSpPr>
        <p:spPr>
          <a:xfrm>
            <a:off x="5094514" y="1312223"/>
            <a:ext cx="0" cy="4156255"/>
          </a:xfrm>
          <a:prstGeom prst="straightConnector1">
            <a:avLst/>
          </a:prstGeom>
          <a:noFill/>
          <a:ln w="19050" cap="flat" cmpd="sng">
            <a:solidFill>
              <a:schemeClr val="lt2"/>
            </a:solidFill>
            <a:prstDash val="solid"/>
            <a:miter lim="800000"/>
            <a:headEnd type="none" w="sm" len="sm"/>
            <a:tailEnd type="none" w="sm" len="sm"/>
          </a:ln>
        </p:spPr>
      </p:cxn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Chapter break agenda">
  <p:cSld name="Chapter break agenda">
    <p:bg>
      <p:bgPr>
        <a:solidFill>
          <a:srgbClr val="000000"/>
        </a:solidFill>
        <a:effectLst/>
      </p:bgPr>
    </p:bg>
    <p:spTree>
      <p:nvGrpSpPr>
        <p:cNvPr id="1" name="Shape 367"/>
        <p:cNvGrpSpPr/>
        <p:nvPr/>
      </p:nvGrpSpPr>
      <p:grpSpPr>
        <a:xfrm>
          <a:off x="0" y="0"/>
          <a:ext cx="0" cy="0"/>
          <a:chOff x="0" y="0"/>
          <a:chExt cx="0" cy="0"/>
        </a:xfrm>
      </p:grpSpPr>
      <p:sp>
        <p:nvSpPr>
          <p:cNvPr id="368" name="Google Shape;368;p33"/>
          <p:cNvSpPr txBox="1">
            <a:spLocks noGrp="1"/>
          </p:cNvSpPr>
          <p:nvPr>
            <p:ph type="title"/>
          </p:nvPr>
        </p:nvSpPr>
        <p:spPr>
          <a:xfrm>
            <a:off x="618801" y="2726967"/>
            <a:ext cx="3716799" cy="763599"/>
          </a:xfrm>
          <a:prstGeom prst="rect">
            <a:avLst/>
          </a:prstGeom>
          <a:noFill/>
          <a:ln>
            <a:noFill/>
          </a:ln>
        </p:spPr>
        <p:txBody>
          <a:bodyPr spcFirstLastPara="1" wrap="square" lIns="91425" tIns="91425" rIns="91425" bIns="91425" anchor="ctr" anchorCtr="0">
            <a:noAutofit/>
          </a:bodyPr>
          <a:lstStyle>
            <a:lvl1pPr marR="0" lvl="0" algn="r">
              <a:lnSpc>
                <a:spcPct val="100000"/>
              </a:lnSpc>
              <a:spcBef>
                <a:spcPts val="0"/>
              </a:spcBef>
              <a:spcAft>
                <a:spcPts val="0"/>
              </a:spcAft>
              <a:buClr>
                <a:srgbClr val="FFFFFF"/>
              </a:buClr>
              <a:buSzPts val="6400"/>
              <a:buFont typeface="Arial"/>
              <a:buNone/>
              <a:defRPr sz="6400" b="1" i="0" u="none" strike="noStrike" cap="none">
                <a:solidFill>
                  <a:srgbClr val="FFFFFF"/>
                </a:solidFill>
                <a:latin typeface="Arial"/>
                <a:ea typeface="Arial"/>
                <a:cs typeface="Arial"/>
                <a:sym typeface="Arial"/>
              </a:defRPr>
            </a:lvl1pPr>
            <a:lvl2pPr lvl="1" algn="r">
              <a:spcBef>
                <a:spcPts val="0"/>
              </a:spcBef>
              <a:spcAft>
                <a:spcPts val="0"/>
              </a:spcAft>
              <a:buClr>
                <a:srgbClr val="FFFFFF"/>
              </a:buClr>
              <a:buSzPts val="6400"/>
              <a:buFont typeface="Arial"/>
              <a:buNone/>
              <a:defRPr sz="6400" b="1">
                <a:solidFill>
                  <a:srgbClr val="FFFFFF"/>
                </a:solidFill>
              </a:defRPr>
            </a:lvl2pPr>
            <a:lvl3pPr lvl="2" algn="r">
              <a:spcBef>
                <a:spcPts val="0"/>
              </a:spcBef>
              <a:spcAft>
                <a:spcPts val="0"/>
              </a:spcAft>
              <a:buClr>
                <a:srgbClr val="FFFFFF"/>
              </a:buClr>
              <a:buSzPts val="6400"/>
              <a:buFont typeface="Arial"/>
              <a:buNone/>
              <a:defRPr sz="6400" b="1">
                <a:solidFill>
                  <a:srgbClr val="FFFFFF"/>
                </a:solidFill>
              </a:defRPr>
            </a:lvl3pPr>
            <a:lvl4pPr lvl="3" algn="r">
              <a:spcBef>
                <a:spcPts val="0"/>
              </a:spcBef>
              <a:spcAft>
                <a:spcPts val="0"/>
              </a:spcAft>
              <a:buClr>
                <a:srgbClr val="FFFFFF"/>
              </a:buClr>
              <a:buSzPts val="6400"/>
              <a:buFont typeface="Arial"/>
              <a:buNone/>
              <a:defRPr sz="6400" b="1">
                <a:solidFill>
                  <a:srgbClr val="FFFFFF"/>
                </a:solidFill>
              </a:defRPr>
            </a:lvl4pPr>
            <a:lvl5pPr lvl="4" algn="r">
              <a:spcBef>
                <a:spcPts val="0"/>
              </a:spcBef>
              <a:spcAft>
                <a:spcPts val="0"/>
              </a:spcAft>
              <a:buClr>
                <a:srgbClr val="FFFFFF"/>
              </a:buClr>
              <a:buSzPts val="6400"/>
              <a:buFont typeface="Arial"/>
              <a:buNone/>
              <a:defRPr sz="6400" b="1">
                <a:solidFill>
                  <a:srgbClr val="FFFFFF"/>
                </a:solidFill>
              </a:defRPr>
            </a:lvl5pPr>
            <a:lvl6pPr lvl="5" algn="r">
              <a:spcBef>
                <a:spcPts val="0"/>
              </a:spcBef>
              <a:spcAft>
                <a:spcPts val="0"/>
              </a:spcAft>
              <a:buClr>
                <a:srgbClr val="FFFFFF"/>
              </a:buClr>
              <a:buSzPts val="6400"/>
              <a:buFont typeface="Arial"/>
              <a:buNone/>
              <a:defRPr sz="6400" b="1">
                <a:solidFill>
                  <a:srgbClr val="FFFFFF"/>
                </a:solidFill>
              </a:defRPr>
            </a:lvl6pPr>
            <a:lvl7pPr lvl="6" algn="r">
              <a:spcBef>
                <a:spcPts val="0"/>
              </a:spcBef>
              <a:spcAft>
                <a:spcPts val="0"/>
              </a:spcAft>
              <a:buClr>
                <a:srgbClr val="FFFFFF"/>
              </a:buClr>
              <a:buSzPts val="6400"/>
              <a:buFont typeface="Arial"/>
              <a:buNone/>
              <a:defRPr sz="6400" b="1">
                <a:solidFill>
                  <a:srgbClr val="FFFFFF"/>
                </a:solidFill>
              </a:defRPr>
            </a:lvl7pPr>
            <a:lvl8pPr lvl="7" algn="r">
              <a:spcBef>
                <a:spcPts val="0"/>
              </a:spcBef>
              <a:spcAft>
                <a:spcPts val="0"/>
              </a:spcAft>
              <a:buClr>
                <a:srgbClr val="FFFFFF"/>
              </a:buClr>
              <a:buSzPts val="6400"/>
              <a:buFont typeface="Arial"/>
              <a:buNone/>
              <a:defRPr sz="6400" b="1">
                <a:solidFill>
                  <a:srgbClr val="FFFFFF"/>
                </a:solidFill>
              </a:defRPr>
            </a:lvl8pPr>
            <a:lvl9pPr lvl="8" algn="r">
              <a:spcBef>
                <a:spcPts val="0"/>
              </a:spcBef>
              <a:spcAft>
                <a:spcPts val="0"/>
              </a:spcAft>
              <a:buClr>
                <a:srgbClr val="FFFFFF"/>
              </a:buClr>
              <a:buSzPts val="6400"/>
              <a:buFont typeface="Arial"/>
              <a:buNone/>
              <a:defRPr sz="6400" b="1">
                <a:solidFill>
                  <a:srgbClr val="FFFFFF"/>
                </a:solidFill>
              </a:defRPr>
            </a:lvl9pPr>
          </a:lstStyle>
          <a:p>
            <a:endParaRPr/>
          </a:p>
        </p:txBody>
      </p:sp>
      <p:sp>
        <p:nvSpPr>
          <p:cNvPr id="369" name="Google Shape;369;p33"/>
          <p:cNvSpPr txBox="1"/>
          <p:nvPr/>
        </p:nvSpPr>
        <p:spPr>
          <a:xfrm>
            <a:off x="4886652" y="495463"/>
            <a:ext cx="1409600" cy="47087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accent1"/>
              </a:buClr>
              <a:buSzPts val="7500"/>
              <a:buFont typeface="Arial"/>
              <a:buNone/>
            </a:pPr>
            <a:r>
              <a:rPr lang="en-US" sz="29999" b="0" i="0" u="none" strike="noStrike" cap="none">
                <a:solidFill>
                  <a:schemeClr val="accent1"/>
                </a:solidFill>
                <a:latin typeface="Arial"/>
                <a:ea typeface="Arial"/>
                <a:cs typeface="Arial"/>
                <a:sym typeface="Arial"/>
              </a:rPr>
              <a:t>{</a:t>
            </a:r>
            <a:endParaRPr/>
          </a:p>
        </p:txBody>
      </p:sp>
      <p:sp>
        <p:nvSpPr>
          <p:cNvPr id="370" name="Google Shape;370;p33"/>
          <p:cNvSpPr txBox="1">
            <a:spLocks noGrp="1"/>
          </p:cNvSpPr>
          <p:nvPr>
            <p:ph type="subTitle" idx="1"/>
          </p:nvPr>
        </p:nvSpPr>
        <p:spPr>
          <a:xfrm>
            <a:off x="6567901" y="1386533"/>
            <a:ext cx="4785999" cy="3674400"/>
          </a:xfrm>
          <a:prstGeom prst="rect">
            <a:avLst/>
          </a:prstGeom>
          <a:noFill/>
          <a:ln>
            <a:noFill/>
          </a:ln>
        </p:spPr>
        <p:txBody>
          <a:bodyPr spcFirstLastPara="1" wrap="square" lIns="91425" tIns="91425" rIns="91425" bIns="91425" anchor="ctr" anchorCtr="0">
            <a:noAutofit/>
          </a:bodyPr>
          <a:lstStyle>
            <a:lvl1pPr marR="0" lvl="0" algn="l">
              <a:lnSpc>
                <a:spcPct val="115000"/>
              </a:lnSpc>
              <a:spcBef>
                <a:spcPts val="0"/>
              </a:spcBef>
              <a:spcAft>
                <a:spcPts val="0"/>
              </a:spcAft>
              <a:buClr>
                <a:srgbClr val="000000"/>
              </a:buClr>
              <a:buSzPts val="2400"/>
              <a:buFont typeface="Arial"/>
              <a:buNone/>
              <a:defRPr sz="2400" b="1" i="0" u="none" strike="noStrike" cap="none">
                <a:solidFill>
                  <a:srgbClr val="FFFFFF"/>
                </a:solidFill>
                <a:latin typeface="Arial"/>
                <a:ea typeface="Arial"/>
                <a:cs typeface="Arial"/>
                <a:sym typeface="Arial"/>
              </a:defRPr>
            </a:lvl1pPr>
            <a:lvl2pPr marR="0" lvl="1" algn="l">
              <a:lnSpc>
                <a:spcPct val="115000"/>
              </a:lnSpc>
              <a:spcBef>
                <a:spcPts val="2133"/>
              </a:spcBef>
              <a:spcAft>
                <a:spcPts val="0"/>
              </a:spcAft>
              <a:buClr>
                <a:srgbClr val="000000"/>
              </a:buClr>
              <a:buSzPts val="1867"/>
              <a:buFont typeface="Arial"/>
              <a:buNone/>
              <a:defRPr sz="1867" b="1" i="0" u="none" strike="noStrike" cap="none">
                <a:solidFill>
                  <a:srgbClr val="FFFFFF"/>
                </a:solidFill>
                <a:latin typeface="Arial"/>
                <a:ea typeface="Arial"/>
                <a:cs typeface="Arial"/>
                <a:sym typeface="Arial"/>
              </a:defRPr>
            </a:lvl2pPr>
            <a:lvl3pPr marR="0" lvl="2" algn="l">
              <a:lnSpc>
                <a:spcPct val="115000"/>
              </a:lnSpc>
              <a:spcBef>
                <a:spcPts val="2133"/>
              </a:spcBef>
              <a:spcAft>
                <a:spcPts val="0"/>
              </a:spcAft>
              <a:buClr>
                <a:srgbClr val="000000"/>
              </a:buClr>
              <a:buSzPts val="1867"/>
              <a:buFont typeface="Arial"/>
              <a:buNone/>
              <a:defRPr sz="1867" b="1" i="0" u="none" strike="noStrike" cap="none">
                <a:solidFill>
                  <a:srgbClr val="FFFFFF"/>
                </a:solidFill>
                <a:latin typeface="Arial"/>
                <a:ea typeface="Arial"/>
                <a:cs typeface="Arial"/>
                <a:sym typeface="Arial"/>
              </a:defRPr>
            </a:lvl3pPr>
            <a:lvl4pPr marR="0" lvl="3" algn="l">
              <a:lnSpc>
                <a:spcPct val="115000"/>
              </a:lnSpc>
              <a:spcBef>
                <a:spcPts val="2133"/>
              </a:spcBef>
              <a:spcAft>
                <a:spcPts val="0"/>
              </a:spcAft>
              <a:buClr>
                <a:srgbClr val="000000"/>
              </a:buClr>
              <a:buSzPts val="1867"/>
              <a:buFont typeface="Arial"/>
              <a:buNone/>
              <a:defRPr sz="1867" b="1" i="0" u="none" strike="noStrike" cap="none">
                <a:solidFill>
                  <a:srgbClr val="FFFFFF"/>
                </a:solidFill>
                <a:latin typeface="Arial"/>
                <a:ea typeface="Arial"/>
                <a:cs typeface="Arial"/>
                <a:sym typeface="Arial"/>
              </a:defRPr>
            </a:lvl4pPr>
            <a:lvl5pPr marR="0" lvl="4" algn="l">
              <a:lnSpc>
                <a:spcPct val="115000"/>
              </a:lnSpc>
              <a:spcBef>
                <a:spcPts val="2133"/>
              </a:spcBef>
              <a:spcAft>
                <a:spcPts val="0"/>
              </a:spcAft>
              <a:buClr>
                <a:srgbClr val="000000"/>
              </a:buClr>
              <a:buSzPts val="1867"/>
              <a:buFont typeface="Arial"/>
              <a:buNone/>
              <a:defRPr sz="1867" b="1" i="0" u="none" strike="noStrike" cap="none">
                <a:solidFill>
                  <a:srgbClr val="FFFFFF"/>
                </a:solidFill>
                <a:latin typeface="Arial"/>
                <a:ea typeface="Arial"/>
                <a:cs typeface="Arial"/>
                <a:sym typeface="Arial"/>
              </a:defRPr>
            </a:lvl5pPr>
            <a:lvl6pPr marR="0" lvl="5" algn="l">
              <a:lnSpc>
                <a:spcPct val="115000"/>
              </a:lnSpc>
              <a:spcBef>
                <a:spcPts val="2133"/>
              </a:spcBef>
              <a:spcAft>
                <a:spcPts val="0"/>
              </a:spcAft>
              <a:buClr>
                <a:srgbClr val="000000"/>
              </a:buClr>
              <a:buSzPts val="1867"/>
              <a:buFont typeface="Arial"/>
              <a:buNone/>
              <a:defRPr sz="1867" b="1" i="0" u="none" strike="noStrike" cap="none">
                <a:solidFill>
                  <a:srgbClr val="FFFFFF"/>
                </a:solidFill>
                <a:latin typeface="Arial"/>
                <a:ea typeface="Arial"/>
                <a:cs typeface="Arial"/>
                <a:sym typeface="Arial"/>
              </a:defRPr>
            </a:lvl6pPr>
            <a:lvl7pPr marR="0" lvl="6" algn="l">
              <a:lnSpc>
                <a:spcPct val="115000"/>
              </a:lnSpc>
              <a:spcBef>
                <a:spcPts val="2133"/>
              </a:spcBef>
              <a:spcAft>
                <a:spcPts val="0"/>
              </a:spcAft>
              <a:buClr>
                <a:srgbClr val="000000"/>
              </a:buClr>
              <a:buSzPts val="1867"/>
              <a:buFont typeface="Arial"/>
              <a:buNone/>
              <a:defRPr sz="1867" b="1" i="0" u="none" strike="noStrike" cap="none">
                <a:solidFill>
                  <a:srgbClr val="FFFFFF"/>
                </a:solidFill>
                <a:latin typeface="Arial"/>
                <a:ea typeface="Arial"/>
                <a:cs typeface="Arial"/>
                <a:sym typeface="Arial"/>
              </a:defRPr>
            </a:lvl7pPr>
            <a:lvl8pPr marR="0" lvl="7" algn="l">
              <a:lnSpc>
                <a:spcPct val="115000"/>
              </a:lnSpc>
              <a:spcBef>
                <a:spcPts val="2133"/>
              </a:spcBef>
              <a:spcAft>
                <a:spcPts val="0"/>
              </a:spcAft>
              <a:buClr>
                <a:srgbClr val="000000"/>
              </a:buClr>
              <a:buSzPts val="1867"/>
              <a:buFont typeface="Arial"/>
              <a:buNone/>
              <a:defRPr sz="1867" b="1" i="0" u="none" strike="noStrike" cap="none">
                <a:solidFill>
                  <a:srgbClr val="FFFFFF"/>
                </a:solidFill>
                <a:latin typeface="Arial"/>
                <a:ea typeface="Arial"/>
                <a:cs typeface="Arial"/>
                <a:sym typeface="Arial"/>
              </a:defRPr>
            </a:lvl8pPr>
            <a:lvl9pPr marR="0" lvl="8" algn="l">
              <a:lnSpc>
                <a:spcPct val="115000"/>
              </a:lnSpc>
              <a:spcBef>
                <a:spcPts val="2133"/>
              </a:spcBef>
              <a:spcAft>
                <a:spcPts val="2133"/>
              </a:spcAft>
              <a:buClr>
                <a:srgbClr val="000000"/>
              </a:buClr>
              <a:buSzPts val="1867"/>
              <a:buFont typeface="Arial"/>
              <a:buNone/>
              <a:defRPr sz="1867" b="1" i="0" u="none" strike="noStrike" cap="none">
                <a:solidFill>
                  <a:srgbClr val="FFFFFF"/>
                </a:solidFill>
                <a:latin typeface="Arial"/>
                <a:ea typeface="Arial"/>
                <a:cs typeface="Arial"/>
                <a:sym typeface="Arial"/>
              </a:defRPr>
            </a:lvl9pPr>
          </a:lstStyle>
          <a:p>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Gold chapter break or bold statement gold">
  <p:cSld name="Gold chapter break or bold statement gold">
    <p:bg>
      <p:bgPr>
        <a:solidFill>
          <a:schemeClr val="accent1"/>
        </a:solidFill>
        <a:effectLst/>
      </p:bgPr>
    </p:bg>
    <p:spTree>
      <p:nvGrpSpPr>
        <p:cNvPr id="1" name="Shape 371"/>
        <p:cNvGrpSpPr/>
        <p:nvPr/>
      </p:nvGrpSpPr>
      <p:grpSpPr>
        <a:xfrm>
          <a:off x="0" y="0"/>
          <a:ext cx="0" cy="0"/>
          <a:chOff x="0" y="0"/>
          <a:chExt cx="0" cy="0"/>
        </a:xfrm>
      </p:grpSpPr>
      <p:sp>
        <p:nvSpPr>
          <p:cNvPr id="372" name="Google Shape;372;p72"/>
          <p:cNvSpPr txBox="1">
            <a:spLocks noGrp="1"/>
          </p:cNvSpPr>
          <p:nvPr>
            <p:ph type="title"/>
          </p:nvPr>
        </p:nvSpPr>
        <p:spPr>
          <a:xfrm>
            <a:off x="415601" y="1101367"/>
            <a:ext cx="8328399" cy="763599"/>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dk1"/>
              </a:buClr>
              <a:buSzPts val="8266"/>
              <a:buFont typeface="Arial"/>
              <a:buNone/>
              <a:defRPr sz="8266" b="1" i="0" u="none" strike="noStrike" cap="none">
                <a:solidFill>
                  <a:schemeClr val="dk1"/>
                </a:solidFill>
                <a:latin typeface="Arial"/>
                <a:ea typeface="Arial"/>
                <a:cs typeface="Arial"/>
                <a:sym typeface="Arial"/>
              </a:defRPr>
            </a:lvl1pPr>
            <a:lvl2pPr lvl="1">
              <a:spcBef>
                <a:spcPts val="0"/>
              </a:spcBef>
              <a:spcAft>
                <a:spcPts val="0"/>
              </a:spcAft>
              <a:buClr>
                <a:schemeClr val="dk1"/>
              </a:buClr>
              <a:buSzPts val="8266"/>
              <a:buFont typeface="Arial"/>
              <a:buNone/>
              <a:defRPr sz="8266" b="1">
                <a:solidFill>
                  <a:schemeClr val="dk1"/>
                </a:solidFill>
              </a:defRPr>
            </a:lvl2pPr>
            <a:lvl3pPr lvl="2">
              <a:spcBef>
                <a:spcPts val="0"/>
              </a:spcBef>
              <a:spcAft>
                <a:spcPts val="0"/>
              </a:spcAft>
              <a:buClr>
                <a:schemeClr val="dk1"/>
              </a:buClr>
              <a:buSzPts val="8266"/>
              <a:buFont typeface="Arial"/>
              <a:buNone/>
              <a:defRPr sz="8266" b="1">
                <a:solidFill>
                  <a:schemeClr val="dk1"/>
                </a:solidFill>
              </a:defRPr>
            </a:lvl3pPr>
            <a:lvl4pPr lvl="3">
              <a:spcBef>
                <a:spcPts val="0"/>
              </a:spcBef>
              <a:spcAft>
                <a:spcPts val="0"/>
              </a:spcAft>
              <a:buClr>
                <a:schemeClr val="dk1"/>
              </a:buClr>
              <a:buSzPts val="8266"/>
              <a:buFont typeface="Arial"/>
              <a:buNone/>
              <a:defRPr sz="8266" b="1">
                <a:solidFill>
                  <a:schemeClr val="dk1"/>
                </a:solidFill>
              </a:defRPr>
            </a:lvl4pPr>
            <a:lvl5pPr lvl="4">
              <a:spcBef>
                <a:spcPts val="0"/>
              </a:spcBef>
              <a:spcAft>
                <a:spcPts val="0"/>
              </a:spcAft>
              <a:buClr>
                <a:schemeClr val="dk1"/>
              </a:buClr>
              <a:buSzPts val="8266"/>
              <a:buFont typeface="Arial"/>
              <a:buNone/>
              <a:defRPr sz="8266" b="1">
                <a:solidFill>
                  <a:schemeClr val="dk1"/>
                </a:solidFill>
              </a:defRPr>
            </a:lvl5pPr>
            <a:lvl6pPr lvl="5">
              <a:spcBef>
                <a:spcPts val="0"/>
              </a:spcBef>
              <a:spcAft>
                <a:spcPts val="0"/>
              </a:spcAft>
              <a:buClr>
                <a:schemeClr val="dk1"/>
              </a:buClr>
              <a:buSzPts val="8266"/>
              <a:buFont typeface="Arial"/>
              <a:buNone/>
              <a:defRPr sz="8266" b="1">
                <a:solidFill>
                  <a:schemeClr val="dk1"/>
                </a:solidFill>
              </a:defRPr>
            </a:lvl6pPr>
            <a:lvl7pPr lvl="6">
              <a:spcBef>
                <a:spcPts val="0"/>
              </a:spcBef>
              <a:spcAft>
                <a:spcPts val="0"/>
              </a:spcAft>
              <a:buClr>
                <a:schemeClr val="dk1"/>
              </a:buClr>
              <a:buSzPts val="8266"/>
              <a:buFont typeface="Arial"/>
              <a:buNone/>
              <a:defRPr sz="8266" b="1">
                <a:solidFill>
                  <a:schemeClr val="dk1"/>
                </a:solidFill>
              </a:defRPr>
            </a:lvl7pPr>
            <a:lvl8pPr lvl="7">
              <a:spcBef>
                <a:spcPts val="0"/>
              </a:spcBef>
              <a:spcAft>
                <a:spcPts val="0"/>
              </a:spcAft>
              <a:buClr>
                <a:schemeClr val="dk1"/>
              </a:buClr>
              <a:buSzPts val="8266"/>
              <a:buFont typeface="Arial"/>
              <a:buNone/>
              <a:defRPr sz="8266" b="1">
                <a:solidFill>
                  <a:schemeClr val="dk1"/>
                </a:solidFill>
              </a:defRPr>
            </a:lvl8pPr>
            <a:lvl9pPr lvl="8">
              <a:spcBef>
                <a:spcPts val="0"/>
              </a:spcBef>
              <a:spcAft>
                <a:spcPts val="0"/>
              </a:spcAft>
              <a:buClr>
                <a:schemeClr val="dk1"/>
              </a:buClr>
              <a:buSzPts val="8266"/>
              <a:buFont typeface="Arial"/>
              <a:buNone/>
              <a:defRPr sz="8266" b="1">
                <a:solidFill>
                  <a:schemeClr val="dk1"/>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5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57"/>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57"/>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57"/>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Chapter break bar">
  <p:cSld name="Chapter break bar">
    <p:spTree>
      <p:nvGrpSpPr>
        <p:cNvPr id="1" name="Shape 373"/>
        <p:cNvGrpSpPr/>
        <p:nvPr/>
      </p:nvGrpSpPr>
      <p:grpSpPr>
        <a:xfrm>
          <a:off x="0" y="0"/>
          <a:ext cx="0" cy="0"/>
          <a:chOff x="0" y="0"/>
          <a:chExt cx="0" cy="0"/>
        </a:xfrm>
      </p:grpSpPr>
      <p:sp>
        <p:nvSpPr>
          <p:cNvPr id="374" name="Google Shape;374;p73"/>
          <p:cNvSpPr/>
          <p:nvPr/>
        </p:nvSpPr>
        <p:spPr>
          <a:xfrm>
            <a:off x="0" y="1752600"/>
            <a:ext cx="12192000" cy="2057600"/>
          </a:xfrm>
          <a:prstGeom prst="rect">
            <a:avLst/>
          </a:prstGeom>
          <a:solidFill>
            <a:schemeClr val="accent1"/>
          </a:solidFill>
          <a:ln>
            <a:noFill/>
          </a:ln>
        </p:spPr>
        <p:txBody>
          <a:bodyPr spcFirstLastPara="1" wrap="square" lIns="162525" tIns="81225" rIns="162525" bIns="81225" anchor="ctr" anchorCtr="0">
            <a:noAutofit/>
          </a:bodyPr>
          <a:lstStyle/>
          <a:p>
            <a:pPr marL="0" marR="0" lvl="0" indent="0" algn="ctr" rtl="0">
              <a:lnSpc>
                <a:spcPct val="100000"/>
              </a:lnSpc>
              <a:spcBef>
                <a:spcPts val="0"/>
              </a:spcBef>
              <a:spcAft>
                <a:spcPts val="0"/>
              </a:spcAft>
              <a:buClr>
                <a:srgbClr val="000000"/>
              </a:buClr>
              <a:buSzPts val="4933"/>
              <a:buFont typeface="Arial"/>
              <a:buNone/>
            </a:pPr>
            <a:endParaRPr sz="4933" b="1" i="0" u="none" strike="noStrike" cap="none">
              <a:solidFill>
                <a:schemeClr val="lt1"/>
              </a:solidFill>
              <a:latin typeface="Arial"/>
              <a:ea typeface="Arial"/>
              <a:cs typeface="Arial"/>
              <a:sym typeface="Arial"/>
            </a:endParaRPr>
          </a:p>
        </p:txBody>
      </p:sp>
      <p:sp>
        <p:nvSpPr>
          <p:cNvPr id="375" name="Google Shape;375;p73"/>
          <p:cNvSpPr txBox="1">
            <a:spLocks noGrp="1"/>
          </p:cNvSpPr>
          <p:nvPr>
            <p:ph type="title"/>
          </p:nvPr>
        </p:nvSpPr>
        <p:spPr>
          <a:xfrm>
            <a:off x="509117" y="2133601"/>
            <a:ext cx="10817199" cy="1361999"/>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chemeClr val="dk1"/>
              </a:buClr>
              <a:buSzPts val="6400"/>
              <a:buFont typeface="Arial"/>
              <a:buNone/>
              <a:defRPr sz="6400" b="1" i="0" u="none" strike="noStrike" cap="none">
                <a:solidFill>
                  <a:schemeClr val="dk1"/>
                </a:solidFill>
                <a:latin typeface="Arial"/>
                <a:ea typeface="Arial"/>
                <a:cs typeface="Arial"/>
                <a:sym typeface="Arial"/>
              </a:defRPr>
            </a:lvl1pPr>
            <a:lvl2pPr marR="0" lvl="1" algn="l">
              <a:spcBef>
                <a:spcPts val="0"/>
              </a:spcBef>
              <a:spcAft>
                <a:spcPts val="0"/>
              </a:spcAft>
              <a:buClr>
                <a:schemeClr val="dk1"/>
              </a:buClr>
              <a:buSzPts val="3200"/>
              <a:buFont typeface="Arial"/>
              <a:buNone/>
              <a:defRPr sz="3200" b="1">
                <a:solidFill>
                  <a:schemeClr val="dk1"/>
                </a:solidFill>
              </a:defRPr>
            </a:lvl2pPr>
            <a:lvl3pPr marR="0" lvl="2" algn="l">
              <a:spcBef>
                <a:spcPts val="0"/>
              </a:spcBef>
              <a:spcAft>
                <a:spcPts val="0"/>
              </a:spcAft>
              <a:buClr>
                <a:schemeClr val="dk1"/>
              </a:buClr>
              <a:buSzPts val="3200"/>
              <a:buFont typeface="Arial"/>
              <a:buNone/>
              <a:defRPr sz="3200" b="1">
                <a:solidFill>
                  <a:schemeClr val="dk1"/>
                </a:solidFill>
              </a:defRPr>
            </a:lvl3pPr>
            <a:lvl4pPr marR="0" lvl="3" algn="l">
              <a:spcBef>
                <a:spcPts val="0"/>
              </a:spcBef>
              <a:spcAft>
                <a:spcPts val="0"/>
              </a:spcAft>
              <a:buClr>
                <a:schemeClr val="dk1"/>
              </a:buClr>
              <a:buSzPts val="3200"/>
              <a:buFont typeface="Arial"/>
              <a:buNone/>
              <a:defRPr sz="3200" b="1">
                <a:solidFill>
                  <a:schemeClr val="dk1"/>
                </a:solidFill>
              </a:defRPr>
            </a:lvl4pPr>
            <a:lvl5pPr marR="0" lvl="4" algn="l">
              <a:spcBef>
                <a:spcPts val="0"/>
              </a:spcBef>
              <a:spcAft>
                <a:spcPts val="0"/>
              </a:spcAft>
              <a:buClr>
                <a:schemeClr val="dk1"/>
              </a:buClr>
              <a:buSzPts val="3200"/>
              <a:buFont typeface="Arial"/>
              <a:buNone/>
              <a:defRPr sz="3200" b="1">
                <a:solidFill>
                  <a:schemeClr val="dk1"/>
                </a:solidFill>
              </a:defRPr>
            </a:lvl5pPr>
            <a:lvl6pPr marR="0" lvl="5" algn="l">
              <a:spcBef>
                <a:spcPts val="0"/>
              </a:spcBef>
              <a:spcAft>
                <a:spcPts val="0"/>
              </a:spcAft>
              <a:buClr>
                <a:schemeClr val="dk1"/>
              </a:buClr>
              <a:buSzPts val="3200"/>
              <a:buFont typeface="Arial"/>
              <a:buNone/>
              <a:defRPr sz="3200" b="1">
                <a:solidFill>
                  <a:schemeClr val="dk1"/>
                </a:solidFill>
              </a:defRPr>
            </a:lvl6pPr>
            <a:lvl7pPr marR="0" lvl="6" algn="l">
              <a:spcBef>
                <a:spcPts val="0"/>
              </a:spcBef>
              <a:spcAft>
                <a:spcPts val="0"/>
              </a:spcAft>
              <a:buClr>
                <a:schemeClr val="dk1"/>
              </a:buClr>
              <a:buSzPts val="3200"/>
              <a:buFont typeface="Arial"/>
              <a:buNone/>
              <a:defRPr sz="3200" b="1">
                <a:solidFill>
                  <a:schemeClr val="dk1"/>
                </a:solidFill>
              </a:defRPr>
            </a:lvl7pPr>
            <a:lvl8pPr marR="0" lvl="7" algn="l">
              <a:spcBef>
                <a:spcPts val="0"/>
              </a:spcBef>
              <a:spcAft>
                <a:spcPts val="0"/>
              </a:spcAft>
              <a:buClr>
                <a:schemeClr val="dk1"/>
              </a:buClr>
              <a:buSzPts val="3200"/>
              <a:buFont typeface="Arial"/>
              <a:buNone/>
              <a:defRPr sz="3200" b="1">
                <a:solidFill>
                  <a:schemeClr val="dk1"/>
                </a:solidFill>
              </a:defRPr>
            </a:lvl8pPr>
            <a:lvl9pPr marR="0" lvl="8" algn="l">
              <a:spcBef>
                <a:spcPts val="0"/>
              </a:spcBef>
              <a:spcAft>
                <a:spcPts val="0"/>
              </a:spcAft>
              <a:buClr>
                <a:schemeClr val="dk1"/>
              </a:buClr>
              <a:buSzPts val="3200"/>
              <a:buFont typeface="Arial"/>
              <a:buNone/>
              <a:defRPr sz="3200" b="1">
                <a:solidFill>
                  <a:schemeClr val="dk1"/>
                </a:solidFill>
              </a:defRPr>
            </a:lvl9pPr>
          </a:lstStyle>
          <a:p>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Headline with text 1">
  <p:cSld name="Headline with text 1">
    <p:spTree>
      <p:nvGrpSpPr>
        <p:cNvPr id="1" name="Shape 376"/>
        <p:cNvGrpSpPr/>
        <p:nvPr/>
      </p:nvGrpSpPr>
      <p:grpSpPr>
        <a:xfrm>
          <a:off x="0" y="0"/>
          <a:ext cx="0" cy="0"/>
          <a:chOff x="0" y="0"/>
          <a:chExt cx="0" cy="0"/>
        </a:xfrm>
      </p:grpSpPr>
      <p:sp>
        <p:nvSpPr>
          <p:cNvPr id="377" name="Google Shape;377;p74"/>
          <p:cNvSpPr txBox="1">
            <a:spLocks noGrp="1"/>
          </p:cNvSpPr>
          <p:nvPr>
            <p:ph type="title"/>
          </p:nvPr>
        </p:nvSpPr>
        <p:spPr>
          <a:xfrm>
            <a:off x="415601" y="593367"/>
            <a:ext cx="11360799" cy="763599"/>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dk1"/>
              </a:buClr>
              <a:buSzPts val="3733"/>
              <a:buFont typeface="Arial"/>
              <a:buNone/>
              <a:defRPr sz="3733" b="1" i="0" u="none" strike="noStrike" cap="none">
                <a:solidFill>
                  <a:schemeClr val="dk1"/>
                </a:solidFill>
                <a:latin typeface="Arial"/>
                <a:ea typeface="Arial"/>
                <a:cs typeface="Arial"/>
                <a:sym typeface="Arial"/>
              </a:defRPr>
            </a:lvl1pPr>
            <a:lvl2pPr lvl="1">
              <a:spcBef>
                <a:spcPts val="0"/>
              </a:spcBef>
              <a:spcAft>
                <a:spcPts val="0"/>
              </a:spcAft>
              <a:buClr>
                <a:schemeClr val="dk1"/>
              </a:buClr>
              <a:buSzPts val="3733"/>
              <a:buFont typeface="Arial"/>
              <a:buNone/>
              <a:defRPr sz="3733" b="1">
                <a:solidFill>
                  <a:schemeClr val="dk1"/>
                </a:solidFill>
              </a:defRPr>
            </a:lvl2pPr>
            <a:lvl3pPr lvl="2">
              <a:spcBef>
                <a:spcPts val="0"/>
              </a:spcBef>
              <a:spcAft>
                <a:spcPts val="0"/>
              </a:spcAft>
              <a:buClr>
                <a:schemeClr val="dk1"/>
              </a:buClr>
              <a:buSzPts val="3733"/>
              <a:buFont typeface="Arial"/>
              <a:buNone/>
              <a:defRPr sz="3733" b="1">
                <a:solidFill>
                  <a:schemeClr val="dk1"/>
                </a:solidFill>
              </a:defRPr>
            </a:lvl3pPr>
            <a:lvl4pPr lvl="3">
              <a:spcBef>
                <a:spcPts val="0"/>
              </a:spcBef>
              <a:spcAft>
                <a:spcPts val="0"/>
              </a:spcAft>
              <a:buClr>
                <a:schemeClr val="dk1"/>
              </a:buClr>
              <a:buSzPts val="3733"/>
              <a:buFont typeface="Arial"/>
              <a:buNone/>
              <a:defRPr sz="3733" b="1">
                <a:solidFill>
                  <a:schemeClr val="dk1"/>
                </a:solidFill>
              </a:defRPr>
            </a:lvl4pPr>
            <a:lvl5pPr lvl="4">
              <a:spcBef>
                <a:spcPts val="0"/>
              </a:spcBef>
              <a:spcAft>
                <a:spcPts val="0"/>
              </a:spcAft>
              <a:buClr>
                <a:schemeClr val="dk1"/>
              </a:buClr>
              <a:buSzPts val="3733"/>
              <a:buFont typeface="Arial"/>
              <a:buNone/>
              <a:defRPr sz="3733" b="1">
                <a:solidFill>
                  <a:schemeClr val="dk1"/>
                </a:solidFill>
              </a:defRPr>
            </a:lvl5pPr>
            <a:lvl6pPr lvl="5">
              <a:spcBef>
                <a:spcPts val="0"/>
              </a:spcBef>
              <a:spcAft>
                <a:spcPts val="0"/>
              </a:spcAft>
              <a:buClr>
                <a:schemeClr val="dk1"/>
              </a:buClr>
              <a:buSzPts val="3733"/>
              <a:buFont typeface="Arial"/>
              <a:buNone/>
              <a:defRPr sz="3733" b="1">
                <a:solidFill>
                  <a:schemeClr val="dk1"/>
                </a:solidFill>
              </a:defRPr>
            </a:lvl6pPr>
            <a:lvl7pPr lvl="6">
              <a:spcBef>
                <a:spcPts val="0"/>
              </a:spcBef>
              <a:spcAft>
                <a:spcPts val="0"/>
              </a:spcAft>
              <a:buClr>
                <a:schemeClr val="dk1"/>
              </a:buClr>
              <a:buSzPts val="3733"/>
              <a:buFont typeface="Arial"/>
              <a:buNone/>
              <a:defRPr sz="3733" b="1">
                <a:solidFill>
                  <a:schemeClr val="dk1"/>
                </a:solidFill>
              </a:defRPr>
            </a:lvl7pPr>
            <a:lvl8pPr lvl="7">
              <a:spcBef>
                <a:spcPts val="0"/>
              </a:spcBef>
              <a:spcAft>
                <a:spcPts val="0"/>
              </a:spcAft>
              <a:buClr>
                <a:schemeClr val="dk1"/>
              </a:buClr>
              <a:buSzPts val="3733"/>
              <a:buFont typeface="Arial"/>
              <a:buNone/>
              <a:defRPr sz="3733" b="1">
                <a:solidFill>
                  <a:schemeClr val="dk1"/>
                </a:solidFill>
              </a:defRPr>
            </a:lvl8pPr>
            <a:lvl9pPr lvl="8">
              <a:spcBef>
                <a:spcPts val="0"/>
              </a:spcBef>
              <a:spcAft>
                <a:spcPts val="0"/>
              </a:spcAft>
              <a:buClr>
                <a:schemeClr val="dk1"/>
              </a:buClr>
              <a:buSzPts val="3733"/>
              <a:buFont typeface="Arial"/>
              <a:buNone/>
              <a:defRPr sz="3733" b="1">
                <a:solidFill>
                  <a:schemeClr val="dk1"/>
                </a:solidFill>
              </a:defRPr>
            </a:lvl9pPr>
          </a:lstStyle>
          <a:p>
            <a:endParaRPr/>
          </a:p>
        </p:txBody>
      </p:sp>
      <p:sp>
        <p:nvSpPr>
          <p:cNvPr id="378" name="Google Shape;378;p74"/>
          <p:cNvSpPr txBox="1">
            <a:spLocks noGrp="1"/>
          </p:cNvSpPr>
          <p:nvPr>
            <p:ph type="body" idx="1"/>
          </p:nvPr>
        </p:nvSpPr>
        <p:spPr>
          <a:xfrm>
            <a:off x="415596" y="1606434"/>
            <a:ext cx="10427200" cy="4268799"/>
          </a:xfrm>
          <a:prstGeom prst="rect">
            <a:avLst/>
          </a:prstGeom>
          <a:noFill/>
          <a:ln>
            <a:noFill/>
          </a:ln>
        </p:spPr>
        <p:txBody>
          <a:bodyPr spcFirstLastPara="1" wrap="square" lIns="91425" tIns="91425" rIns="91425" bIns="91425" anchor="t" anchorCtr="0">
            <a:noAutofit/>
          </a:bodyPr>
          <a:lstStyle>
            <a:lvl1pPr marL="457200" marR="0" lvl="0" indent="-228600" algn="l">
              <a:lnSpc>
                <a:spcPct val="115000"/>
              </a:lnSpc>
              <a:spcBef>
                <a:spcPts val="0"/>
              </a:spcBef>
              <a:spcAft>
                <a:spcPts val="0"/>
              </a:spcAft>
              <a:buClr>
                <a:srgbClr val="000000"/>
              </a:buClr>
              <a:buSzPts val="1867"/>
              <a:buFont typeface="Arial"/>
              <a:buNone/>
              <a:defRPr sz="1867" b="0" i="0" u="none" strike="noStrike" cap="none">
                <a:solidFill>
                  <a:srgbClr val="000000"/>
                </a:solidFill>
                <a:latin typeface="Arial"/>
                <a:ea typeface="Arial"/>
                <a:cs typeface="Arial"/>
                <a:sym typeface="Arial"/>
              </a:defRPr>
            </a:lvl1pPr>
            <a:lvl2pPr marL="914400" marR="0" lvl="1" indent="-228600" algn="l">
              <a:lnSpc>
                <a:spcPct val="115000"/>
              </a:lnSpc>
              <a:spcBef>
                <a:spcPts val="2133"/>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2pPr>
            <a:lvl3pPr marL="1371600" marR="0" lvl="2" indent="-228600" algn="l">
              <a:lnSpc>
                <a:spcPct val="115000"/>
              </a:lnSpc>
              <a:spcBef>
                <a:spcPts val="2133"/>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3pPr>
            <a:lvl4pPr marL="1828800" marR="0" lvl="3" indent="-228600" algn="l">
              <a:lnSpc>
                <a:spcPct val="115000"/>
              </a:lnSpc>
              <a:spcBef>
                <a:spcPts val="2133"/>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4pPr>
            <a:lvl5pPr marL="2286000" marR="0" lvl="4" indent="-228600" algn="l">
              <a:lnSpc>
                <a:spcPct val="115000"/>
              </a:lnSpc>
              <a:spcBef>
                <a:spcPts val="2133"/>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5pPr>
            <a:lvl6pPr marL="2743200" marR="0" lvl="5" indent="-228600" algn="l">
              <a:lnSpc>
                <a:spcPct val="115000"/>
              </a:lnSpc>
              <a:spcBef>
                <a:spcPts val="2133"/>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6pPr>
            <a:lvl7pPr marL="3200400" marR="0" lvl="6" indent="-228600" algn="l">
              <a:lnSpc>
                <a:spcPct val="115000"/>
              </a:lnSpc>
              <a:spcBef>
                <a:spcPts val="2133"/>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7pPr>
            <a:lvl8pPr marL="3657600" marR="0" lvl="7" indent="-228600" algn="l">
              <a:lnSpc>
                <a:spcPct val="115000"/>
              </a:lnSpc>
              <a:spcBef>
                <a:spcPts val="2133"/>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8pPr>
            <a:lvl9pPr marL="4114800" marR="0" lvl="8" indent="-228600" algn="l">
              <a:lnSpc>
                <a:spcPct val="115000"/>
              </a:lnSpc>
              <a:spcBef>
                <a:spcPts val="2133"/>
              </a:spcBef>
              <a:spcAft>
                <a:spcPts val="2133"/>
              </a:spcAft>
              <a:buClr>
                <a:srgbClr val="000000"/>
              </a:buClr>
              <a:buSzPts val="1600"/>
              <a:buFont typeface="Arial"/>
              <a:buNone/>
              <a:defRPr sz="16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79"/>
        <p:cNvGrpSpPr/>
        <p:nvPr/>
      </p:nvGrpSpPr>
      <p:grpSpPr>
        <a:xfrm>
          <a:off x="0" y="0"/>
          <a:ext cx="0" cy="0"/>
          <a:chOff x="0" y="0"/>
          <a:chExt cx="0" cy="0"/>
        </a:xfrm>
      </p:grpSpPr>
      <p:sp>
        <p:nvSpPr>
          <p:cNvPr id="380" name="Google Shape;380;p75"/>
          <p:cNvSpPr/>
          <p:nvPr/>
        </p:nvSpPr>
        <p:spPr>
          <a:xfrm>
            <a:off x="6096000" y="-179533"/>
            <a:ext cx="6096000" cy="7037199"/>
          </a:xfrm>
          <a:prstGeom prst="rect">
            <a:avLst/>
          </a:prstGeom>
          <a:solidFill>
            <a:schemeClr val="accen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81" name="Google Shape;381;p75"/>
          <p:cNvSpPr txBox="1">
            <a:spLocks noGrp="1"/>
          </p:cNvSpPr>
          <p:nvPr>
            <p:ph type="title"/>
          </p:nvPr>
        </p:nvSpPr>
        <p:spPr>
          <a:xfrm>
            <a:off x="354001" y="1644233"/>
            <a:ext cx="5393599" cy="1976400"/>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chemeClr val="dk1"/>
              </a:buClr>
              <a:buSzPts val="5600"/>
              <a:buFont typeface="Arial"/>
              <a:buNone/>
              <a:defRPr sz="5600" b="1" i="0" u="none" strike="noStrike" cap="none">
                <a:solidFill>
                  <a:schemeClr val="dk1"/>
                </a:solidFill>
                <a:latin typeface="Arial"/>
                <a:ea typeface="Arial"/>
                <a:cs typeface="Arial"/>
                <a:sym typeface="Arial"/>
              </a:defRPr>
            </a:lvl1pPr>
            <a:lvl2pPr lvl="1" algn="ctr">
              <a:spcBef>
                <a:spcPts val="0"/>
              </a:spcBef>
              <a:spcAft>
                <a:spcPts val="0"/>
              </a:spcAft>
              <a:buClr>
                <a:schemeClr val="dk1"/>
              </a:buClr>
              <a:buSzPts val="5600"/>
              <a:buFont typeface="Arial"/>
              <a:buNone/>
              <a:defRPr sz="5600" b="1">
                <a:solidFill>
                  <a:schemeClr val="dk1"/>
                </a:solidFill>
              </a:defRPr>
            </a:lvl2pPr>
            <a:lvl3pPr lvl="2" algn="ctr">
              <a:spcBef>
                <a:spcPts val="0"/>
              </a:spcBef>
              <a:spcAft>
                <a:spcPts val="0"/>
              </a:spcAft>
              <a:buClr>
                <a:schemeClr val="dk1"/>
              </a:buClr>
              <a:buSzPts val="5600"/>
              <a:buFont typeface="Arial"/>
              <a:buNone/>
              <a:defRPr sz="5600" b="1">
                <a:solidFill>
                  <a:schemeClr val="dk1"/>
                </a:solidFill>
              </a:defRPr>
            </a:lvl3pPr>
            <a:lvl4pPr lvl="3" algn="ctr">
              <a:spcBef>
                <a:spcPts val="0"/>
              </a:spcBef>
              <a:spcAft>
                <a:spcPts val="0"/>
              </a:spcAft>
              <a:buClr>
                <a:schemeClr val="dk1"/>
              </a:buClr>
              <a:buSzPts val="5600"/>
              <a:buFont typeface="Arial"/>
              <a:buNone/>
              <a:defRPr sz="5600" b="1">
                <a:solidFill>
                  <a:schemeClr val="dk1"/>
                </a:solidFill>
              </a:defRPr>
            </a:lvl4pPr>
            <a:lvl5pPr lvl="4" algn="ctr">
              <a:spcBef>
                <a:spcPts val="0"/>
              </a:spcBef>
              <a:spcAft>
                <a:spcPts val="0"/>
              </a:spcAft>
              <a:buClr>
                <a:schemeClr val="dk1"/>
              </a:buClr>
              <a:buSzPts val="5600"/>
              <a:buFont typeface="Arial"/>
              <a:buNone/>
              <a:defRPr sz="5600" b="1">
                <a:solidFill>
                  <a:schemeClr val="dk1"/>
                </a:solidFill>
              </a:defRPr>
            </a:lvl5pPr>
            <a:lvl6pPr lvl="5" algn="ctr">
              <a:spcBef>
                <a:spcPts val="0"/>
              </a:spcBef>
              <a:spcAft>
                <a:spcPts val="0"/>
              </a:spcAft>
              <a:buClr>
                <a:schemeClr val="dk1"/>
              </a:buClr>
              <a:buSzPts val="5600"/>
              <a:buFont typeface="Arial"/>
              <a:buNone/>
              <a:defRPr sz="5600" b="1">
                <a:solidFill>
                  <a:schemeClr val="dk1"/>
                </a:solidFill>
              </a:defRPr>
            </a:lvl6pPr>
            <a:lvl7pPr lvl="6" algn="ctr">
              <a:spcBef>
                <a:spcPts val="0"/>
              </a:spcBef>
              <a:spcAft>
                <a:spcPts val="0"/>
              </a:spcAft>
              <a:buClr>
                <a:schemeClr val="dk1"/>
              </a:buClr>
              <a:buSzPts val="5600"/>
              <a:buFont typeface="Arial"/>
              <a:buNone/>
              <a:defRPr sz="5600" b="1">
                <a:solidFill>
                  <a:schemeClr val="dk1"/>
                </a:solidFill>
              </a:defRPr>
            </a:lvl7pPr>
            <a:lvl8pPr lvl="7" algn="ctr">
              <a:spcBef>
                <a:spcPts val="0"/>
              </a:spcBef>
              <a:spcAft>
                <a:spcPts val="0"/>
              </a:spcAft>
              <a:buClr>
                <a:schemeClr val="dk1"/>
              </a:buClr>
              <a:buSzPts val="5600"/>
              <a:buFont typeface="Arial"/>
              <a:buNone/>
              <a:defRPr sz="5600" b="1">
                <a:solidFill>
                  <a:schemeClr val="dk1"/>
                </a:solidFill>
              </a:defRPr>
            </a:lvl8pPr>
            <a:lvl9pPr lvl="8" algn="ctr">
              <a:spcBef>
                <a:spcPts val="0"/>
              </a:spcBef>
              <a:spcAft>
                <a:spcPts val="0"/>
              </a:spcAft>
              <a:buClr>
                <a:schemeClr val="dk1"/>
              </a:buClr>
              <a:buSzPts val="5600"/>
              <a:buFont typeface="Arial"/>
              <a:buNone/>
              <a:defRPr sz="5600" b="1">
                <a:solidFill>
                  <a:schemeClr val="dk1"/>
                </a:solidFill>
              </a:defRPr>
            </a:lvl9pPr>
          </a:lstStyle>
          <a:p>
            <a:endParaRPr/>
          </a:p>
        </p:txBody>
      </p:sp>
      <p:sp>
        <p:nvSpPr>
          <p:cNvPr id="382" name="Google Shape;382;p75"/>
          <p:cNvSpPr txBox="1">
            <a:spLocks noGrp="1"/>
          </p:cNvSpPr>
          <p:nvPr>
            <p:ph type="subTitle" idx="1"/>
          </p:nvPr>
        </p:nvSpPr>
        <p:spPr>
          <a:xfrm>
            <a:off x="354001" y="3737433"/>
            <a:ext cx="5393599" cy="16468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1pPr>
            <a:lvl2pPr marR="0" lvl="1" algn="ctr">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2pPr>
            <a:lvl3pPr marR="0" lvl="2" algn="ctr">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3pPr>
            <a:lvl4pPr marR="0" lvl="3" algn="ctr">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4pPr>
            <a:lvl5pPr marR="0" lvl="4" algn="ctr">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5pPr>
            <a:lvl6pPr marR="0" lvl="5" algn="ctr">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6pPr>
            <a:lvl7pPr marR="0" lvl="6" algn="ctr">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7pPr>
            <a:lvl8pPr marR="0" lvl="7" algn="ctr">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8pPr>
            <a:lvl9pPr marR="0" lvl="8" algn="ctr">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9pPr>
          </a:lstStyle>
          <a:p>
            <a:endParaRPr/>
          </a:p>
        </p:txBody>
      </p:sp>
      <p:sp>
        <p:nvSpPr>
          <p:cNvPr id="383" name="Google Shape;383;p75"/>
          <p:cNvSpPr txBox="1">
            <a:spLocks noGrp="1"/>
          </p:cNvSpPr>
          <p:nvPr>
            <p:ph type="body" idx="2"/>
          </p:nvPr>
        </p:nvSpPr>
        <p:spPr>
          <a:xfrm>
            <a:off x="6586000" y="965434"/>
            <a:ext cx="5116000" cy="4926799"/>
          </a:xfrm>
          <a:prstGeom prst="rect">
            <a:avLst/>
          </a:prstGeom>
          <a:noFill/>
          <a:ln>
            <a:noFill/>
          </a:ln>
        </p:spPr>
        <p:txBody>
          <a:bodyPr spcFirstLastPara="1" wrap="square" lIns="91425" tIns="91425" rIns="91425" bIns="91425" anchor="ctr" anchorCtr="0">
            <a:noAutofit/>
          </a:bodyPr>
          <a:lstStyle>
            <a:lvl1pPr marL="457200" marR="0" lvl="0" indent="-228600" algn="l">
              <a:lnSpc>
                <a:spcPct val="115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1pPr>
            <a:lvl2pPr marL="914400" marR="0" lvl="1" indent="-228600" algn="l">
              <a:lnSpc>
                <a:spcPct val="115000"/>
              </a:lnSpc>
              <a:spcBef>
                <a:spcPts val="2133"/>
              </a:spcBef>
              <a:spcAft>
                <a:spcPts val="0"/>
              </a:spcAft>
              <a:buClr>
                <a:srgbClr val="000000"/>
              </a:buClr>
              <a:buSzPts val="1867"/>
              <a:buFont typeface="Arial"/>
              <a:buNone/>
              <a:defRPr sz="1867" b="0" i="0" u="none" strike="noStrike" cap="none">
                <a:solidFill>
                  <a:srgbClr val="000000"/>
                </a:solidFill>
                <a:latin typeface="Arial"/>
                <a:ea typeface="Arial"/>
                <a:cs typeface="Arial"/>
                <a:sym typeface="Arial"/>
              </a:defRPr>
            </a:lvl2pPr>
            <a:lvl3pPr marL="1371600" marR="0" lvl="2" indent="-228600" algn="l">
              <a:lnSpc>
                <a:spcPct val="115000"/>
              </a:lnSpc>
              <a:spcBef>
                <a:spcPts val="2133"/>
              </a:spcBef>
              <a:spcAft>
                <a:spcPts val="0"/>
              </a:spcAft>
              <a:buClr>
                <a:srgbClr val="000000"/>
              </a:buClr>
              <a:buSzPts val="1867"/>
              <a:buFont typeface="Arial"/>
              <a:buNone/>
              <a:defRPr sz="1867" b="0" i="0" u="none" strike="noStrike" cap="none">
                <a:solidFill>
                  <a:srgbClr val="000000"/>
                </a:solidFill>
                <a:latin typeface="Arial"/>
                <a:ea typeface="Arial"/>
                <a:cs typeface="Arial"/>
                <a:sym typeface="Arial"/>
              </a:defRPr>
            </a:lvl3pPr>
            <a:lvl4pPr marL="1828800" marR="0" lvl="3" indent="-228600" algn="l">
              <a:lnSpc>
                <a:spcPct val="115000"/>
              </a:lnSpc>
              <a:spcBef>
                <a:spcPts val="2133"/>
              </a:spcBef>
              <a:spcAft>
                <a:spcPts val="0"/>
              </a:spcAft>
              <a:buClr>
                <a:srgbClr val="000000"/>
              </a:buClr>
              <a:buSzPts val="1867"/>
              <a:buFont typeface="Arial"/>
              <a:buNone/>
              <a:defRPr sz="1867" b="0" i="0" u="none" strike="noStrike" cap="none">
                <a:solidFill>
                  <a:srgbClr val="000000"/>
                </a:solidFill>
                <a:latin typeface="Arial"/>
                <a:ea typeface="Arial"/>
                <a:cs typeface="Arial"/>
                <a:sym typeface="Arial"/>
              </a:defRPr>
            </a:lvl4pPr>
            <a:lvl5pPr marL="2286000" marR="0" lvl="4" indent="-228600" algn="l">
              <a:lnSpc>
                <a:spcPct val="115000"/>
              </a:lnSpc>
              <a:spcBef>
                <a:spcPts val="2133"/>
              </a:spcBef>
              <a:spcAft>
                <a:spcPts val="0"/>
              </a:spcAft>
              <a:buClr>
                <a:srgbClr val="000000"/>
              </a:buClr>
              <a:buSzPts val="1867"/>
              <a:buFont typeface="Arial"/>
              <a:buNone/>
              <a:defRPr sz="1867" b="0" i="0" u="none" strike="noStrike" cap="none">
                <a:solidFill>
                  <a:srgbClr val="000000"/>
                </a:solidFill>
                <a:latin typeface="Arial"/>
                <a:ea typeface="Arial"/>
                <a:cs typeface="Arial"/>
                <a:sym typeface="Arial"/>
              </a:defRPr>
            </a:lvl5pPr>
            <a:lvl6pPr marL="2743200" marR="0" lvl="5" indent="-228600" algn="l">
              <a:lnSpc>
                <a:spcPct val="115000"/>
              </a:lnSpc>
              <a:spcBef>
                <a:spcPts val="2133"/>
              </a:spcBef>
              <a:spcAft>
                <a:spcPts val="0"/>
              </a:spcAft>
              <a:buClr>
                <a:srgbClr val="000000"/>
              </a:buClr>
              <a:buSzPts val="1867"/>
              <a:buFont typeface="Arial"/>
              <a:buNone/>
              <a:defRPr sz="1867" b="0" i="0" u="none" strike="noStrike" cap="none">
                <a:solidFill>
                  <a:srgbClr val="000000"/>
                </a:solidFill>
                <a:latin typeface="Arial"/>
                <a:ea typeface="Arial"/>
                <a:cs typeface="Arial"/>
                <a:sym typeface="Arial"/>
              </a:defRPr>
            </a:lvl6pPr>
            <a:lvl7pPr marL="3200400" marR="0" lvl="6" indent="-228600" algn="l">
              <a:lnSpc>
                <a:spcPct val="115000"/>
              </a:lnSpc>
              <a:spcBef>
                <a:spcPts val="2133"/>
              </a:spcBef>
              <a:spcAft>
                <a:spcPts val="0"/>
              </a:spcAft>
              <a:buClr>
                <a:srgbClr val="000000"/>
              </a:buClr>
              <a:buSzPts val="1867"/>
              <a:buFont typeface="Arial"/>
              <a:buNone/>
              <a:defRPr sz="1867" b="0" i="0" u="none" strike="noStrike" cap="none">
                <a:solidFill>
                  <a:srgbClr val="000000"/>
                </a:solidFill>
                <a:latin typeface="Arial"/>
                <a:ea typeface="Arial"/>
                <a:cs typeface="Arial"/>
                <a:sym typeface="Arial"/>
              </a:defRPr>
            </a:lvl7pPr>
            <a:lvl8pPr marL="3657600" marR="0" lvl="7" indent="-228600" algn="l">
              <a:lnSpc>
                <a:spcPct val="115000"/>
              </a:lnSpc>
              <a:spcBef>
                <a:spcPts val="2133"/>
              </a:spcBef>
              <a:spcAft>
                <a:spcPts val="0"/>
              </a:spcAft>
              <a:buClr>
                <a:srgbClr val="000000"/>
              </a:buClr>
              <a:buSzPts val="1867"/>
              <a:buFont typeface="Arial"/>
              <a:buNone/>
              <a:defRPr sz="1867" b="0" i="0" u="none" strike="noStrike" cap="none">
                <a:solidFill>
                  <a:srgbClr val="000000"/>
                </a:solidFill>
                <a:latin typeface="Arial"/>
                <a:ea typeface="Arial"/>
                <a:cs typeface="Arial"/>
                <a:sym typeface="Arial"/>
              </a:defRPr>
            </a:lvl8pPr>
            <a:lvl9pPr marL="4114800" marR="0" lvl="8" indent="-228600" algn="l">
              <a:lnSpc>
                <a:spcPct val="115000"/>
              </a:lnSpc>
              <a:spcBef>
                <a:spcPts val="2133"/>
              </a:spcBef>
              <a:spcAft>
                <a:spcPts val="2133"/>
              </a:spcAft>
              <a:buClr>
                <a:srgbClr val="000000"/>
              </a:buClr>
              <a:buSzPts val="1867"/>
              <a:buFont typeface="Arial"/>
              <a:buNone/>
              <a:defRPr sz="1867"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Headline with text" type="titleOnly">
  <p:cSld name="TITLE_ONLY">
    <p:spTree>
      <p:nvGrpSpPr>
        <p:cNvPr id="1" name="Shape 384"/>
        <p:cNvGrpSpPr/>
        <p:nvPr/>
      </p:nvGrpSpPr>
      <p:grpSpPr>
        <a:xfrm>
          <a:off x="0" y="0"/>
          <a:ext cx="0" cy="0"/>
          <a:chOff x="0" y="0"/>
          <a:chExt cx="0" cy="0"/>
        </a:xfrm>
      </p:grpSpPr>
      <p:sp>
        <p:nvSpPr>
          <p:cNvPr id="385" name="Google Shape;385;p76"/>
          <p:cNvSpPr txBox="1">
            <a:spLocks noGrp="1"/>
          </p:cNvSpPr>
          <p:nvPr>
            <p:ph type="title"/>
          </p:nvPr>
        </p:nvSpPr>
        <p:spPr>
          <a:xfrm>
            <a:off x="415601" y="593367"/>
            <a:ext cx="11360799" cy="763599"/>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dk1"/>
              </a:buClr>
              <a:buSzPts val="3733"/>
              <a:buFont typeface="Arial"/>
              <a:buNone/>
              <a:defRPr sz="3733" b="1" i="0" u="none" strike="noStrike" cap="none">
                <a:solidFill>
                  <a:schemeClr val="dk1"/>
                </a:solidFill>
                <a:latin typeface="Arial"/>
                <a:ea typeface="Arial"/>
                <a:cs typeface="Arial"/>
                <a:sym typeface="Arial"/>
              </a:defRPr>
            </a:lvl1pPr>
            <a:lvl2pPr lvl="1">
              <a:spcBef>
                <a:spcPts val="0"/>
              </a:spcBef>
              <a:spcAft>
                <a:spcPts val="0"/>
              </a:spcAft>
              <a:buClr>
                <a:schemeClr val="dk1"/>
              </a:buClr>
              <a:buSzPts val="3733"/>
              <a:buFont typeface="Arial"/>
              <a:buNone/>
              <a:defRPr sz="3733" b="1">
                <a:solidFill>
                  <a:schemeClr val="dk1"/>
                </a:solidFill>
              </a:defRPr>
            </a:lvl2pPr>
            <a:lvl3pPr lvl="2">
              <a:spcBef>
                <a:spcPts val="0"/>
              </a:spcBef>
              <a:spcAft>
                <a:spcPts val="0"/>
              </a:spcAft>
              <a:buClr>
                <a:schemeClr val="dk1"/>
              </a:buClr>
              <a:buSzPts val="3733"/>
              <a:buFont typeface="Arial"/>
              <a:buNone/>
              <a:defRPr sz="3733" b="1">
                <a:solidFill>
                  <a:schemeClr val="dk1"/>
                </a:solidFill>
              </a:defRPr>
            </a:lvl3pPr>
            <a:lvl4pPr lvl="3">
              <a:spcBef>
                <a:spcPts val="0"/>
              </a:spcBef>
              <a:spcAft>
                <a:spcPts val="0"/>
              </a:spcAft>
              <a:buClr>
                <a:schemeClr val="dk1"/>
              </a:buClr>
              <a:buSzPts val="3733"/>
              <a:buFont typeface="Arial"/>
              <a:buNone/>
              <a:defRPr sz="3733" b="1">
                <a:solidFill>
                  <a:schemeClr val="dk1"/>
                </a:solidFill>
              </a:defRPr>
            </a:lvl4pPr>
            <a:lvl5pPr lvl="4">
              <a:spcBef>
                <a:spcPts val="0"/>
              </a:spcBef>
              <a:spcAft>
                <a:spcPts val="0"/>
              </a:spcAft>
              <a:buClr>
                <a:schemeClr val="dk1"/>
              </a:buClr>
              <a:buSzPts val="3733"/>
              <a:buFont typeface="Arial"/>
              <a:buNone/>
              <a:defRPr sz="3733" b="1">
                <a:solidFill>
                  <a:schemeClr val="dk1"/>
                </a:solidFill>
              </a:defRPr>
            </a:lvl5pPr>
            <a:lvl6pPr lvl="5">
              <a:spcBef>
                <a:spcPts val="0"/>
              </a:spcBef>
              <a:spcAft>
                <a:spcPts val="0"/>
              </a:spcAft>
              <a:buClr>
                <a:schemeClr val="dk1"/>
              </a:buClr>
              <a:buSzPts val="3733"/>
              <a:buFont typeface="Arial"/>
              <a:buNone/>
              <a:defRPr sz="3733" b="1">
                <a:solidFill>
                  <a:schemeClr val="dk1"/>
                </a:solidFill>
              </a:defRPr>
            </a:lvl6pPr>
            <a:lvl7pPr lvl="6">
              <a:spcBef>
                <a:spcPts val="0"/>
              </a:spcBef>
              <a:spcAft>
                <a:spcPts val="0"/>
              </a:spcAft>
              <a:buClr>
                <a:schemeClr val="dk1"/>
              </a:buClr>
              <a:buSzPts val="3733"/>
              <a:buFont typeface="Arial"/>
              <a:buNone/>
              <a:defRPr sz="3733" b="1">
                <a:solidFill>
                  <a:schemeClr val="dk1"/>
                </a:solidFill>
              </a:defRPr>
            </a:lvl7pPr>
            <a:lvl8pPr lvl="7">
              <a:spcBef>
                <a:spcPts val="0"/>
              </a:spcBef>
              <a:spcAft>
                <a:spcPts val="0"/>
              </a:spcAft>
              <a:buClr>
                <a:schemeClr val="dk1"/>
              </a:buClr>
              <a:buSzPts val="3733"/>
              <a:buFont typeface="Arial"/>
              <a:buNone/>
              <a:defRPr sz="3733" b="1">
                <a:solidFill>
                  <a:schemeClr val="dk1"/>
                </a:solidFill>
              </a:defRPr>
            </a:lvl8pPr>
            <a:lvl9pPr lvl="8">
              <a:spcBef>
                <a:spcPts val="0"/>
              </a:spcBef>
              <a:spcAft>
                <a:spcPts val="0"/>
              </a:spcAft>
              <a:buClr>
                <a:schemeClr val="dk1"/>
              </a:buClr>
              <a:buSzPts val="3733"/>
              <a:buFont typeface="Arial"/>
              <a:buNone/>
              <a:defRPr sz="3733" b="1">
                <a:solidFill>
                  <a:schemeClr val="dk1"/>
                </a:solidFill>
              </a:defRPr>
            </a:lvl9pPr>
          </a:lstStyle>
          <a:p>
            <a:endParaRPr/>
          </a:p>
        </p:txBody>
      </p:sp>
      <p:sp>
        <p:nvSpPr>
          <p:cNvPr id="386" name="Google Shape;386;p76"/>
          <p:cNvSpPr txBox="1">
            <a:spLocks noGrp="1"/>
          </p:cNvSpPr>
          <p:nvPr>
            <p:ph type="body" idx="1"/>
          </p:nvPr>
        </p:nvSpPr>
        <p:spPr>
          <a:xfrm>
            <a:off x="134100" y="1606434"/>
            <a:ext cx="10708800" cy="4268799"/>
          </a:xfrm>
          <a:prstGeom prst="rect">
            <a:avLst/>
          </a:prstGeom>
          <a:noFill/>
          <a:ln>
            <a:noFill/>
          </a:ln>
        </p:spPr>
        <p:txBody>
          <a:bodyPr spcFirstLastPara="1" wrap="square" lIns="91425" tIns="91425" rIns="91425" bIns="91425" anchor="t" anchorCtr="0">
            <a:noAutofit/>
          </a:bodyPr>
          <a:lstStyle>
            <a:lvl1pPr marL="457200" marR="0" lvl="0" indent="-228600" algn="l">
              <a:lnSpc>
                <a:spcPct val="115000"/>
              </a:lnSpc>
              <a:spcBef>
                <a:spcPts val="0"/>
              </a:spcBef>
              <a:spcAft>
                <a:spcPts val="0"/>
              </a:spcAft>
              <a:buClr>
                <a:srgbClr val="000000"/>
              </a:buClr>
              <a:buSzPts val="1867"/>
              <a:buFont typeface="Arial"/>
              <a:buNone/>
              <a:defRPr sz="1867" b="0" i="0" u="none" strike="noStrike" cap="none">
                <a:solidFill>
                  <a:srgbClr val="000000"/>
                </a:solidFill>
                <a:latin typeface="Arial"/>
                <a:ea typeface="Arial"/>
                <a:cs typeface="Arial"/>
                <a:sym typeface="Arial"/>
              </a:defRPr>
            </a:lvl1pPr>
            <a:lvl2pPr marL="914400" marR="0" lvl="1" indent="-228600" algn="l">
              <a:lnSpc>
                <a:spcPct val="115000"/>
              </a:lnSpc>
              <a:spcBef>
                <a:spcPts val="2133"/>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2pPr>
            <a:lvl3pPr marL="1371600" marR="0" lvl="2" indent="-228600" algn="l">
              <a:lnSpc>
                <a:spcPct val="115000"/>
              </a:lnSpc>
              <a:spcBef>
                <a:spcPts val="2133"/>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3pPr>
            <a:lvl4pPr marL="1828800" marR="0" lvl="3" indent="-228600" algn="l">
              <a:lnSpc>
                <a:spcPct val="115000"/>
              </a:lnSpc>
              <a:spcBef>
                <a:spcPts val="2133"/>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4pPr>
            <a:lvl5pPr marL="2286000" marR="0" lvl="4" indent="-228600" algn="l">
              <a:lnSpc>
                <a:spcPct val="115000"/>
              </a:lnSpc>
              <a:spcBef>
                <a:spcPts val="2133"/>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5pPr>
            <a:lvl6pPr marL="2743200" marR="0" lvl="5" indent="-228600" algn="l">
              <a:lnSpc>
                <a:spcPct val="115000"/>
              </a:lnSpc>
              <a:spcBef>
                <a:spcPts val="2133"/>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6pPr>
            <a:lvl7pPr marL="3200400" marR="0" lvl="6" indent="-228600" algn="l">
              <a:lnSpc>
                <a:spcPct val="115000"/>
              </a:lnSpc>
              <a:spcBef>
                <a:spcPts val="2133"/>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7pPr>
            <a:lvl8pPr marL="3657600" marR="0" lvl="7" indent="-228600" algn="l">
              <a:lnSpc>
                <a:spcPct val="115000"/>
              </a:lnSpc>
              <a:spcBef>
                <a:spcPts val="2133"/>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8pPr>
            <a:lvl9pPr marL="4114800" marR="0" lvl="8" indent="-228600" algn="l">
              <a:lnSpc>
                <a:spcPct val="115000"/>
              </a:lnSpc>
              <a:spcBef>
                <a:spcPts val="2133"/>
              </a:spcBef>
              <a:spcAft>
                <a:spcPts val="2133"/>
              </a:spcAft>
              <a:buClr>
                <a:srgbClr val="000000"/>
              </a:buClr>
              <a:buSzPts val="1600"/>
              <a:buFont typeface="Arial"/>
              <a:buNone/>
              <a:defRPr sz="16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Headline with 3 column">
  <p:cSld name="Headline with 3 column">
    <p:spTree>
      <p:nvGrpSpPr>
        <p:cNvPr id="1" name="Shape 387"/>
        <p:cNvGrpSpPr/>
        <p:nvPr/>
      </p:nvGrpSpPr>
      <p:grpSpPr>
        <a:xfrm>
          <a:off x="0" y="0"/>
          <a:ext cx="0" cy="0"/>
          <a:chOff x="0" y="0"/>
          <a:chExt cx="0" cy="0"/>
        </a:xfrm>
      </p:grpSpPr>
      <p:sp>
        <p:nvSpPr>
          <p:cNvPr id="388" name="Google Shape;388;p77"/>
          <p:cNvSpPr txBox="1">
            <a:spLocks noGrp="1"/>
          </p:cNvSpPr>
          <p:nvPr>
            <p:ph type="title"/>
          </p:nvPr>
        </p:nvSpPr>
        <p:spPr>
          <a:xfrm>
            <a:off x="415601" y="593367"/>
            <a:ext cx="11360799" cy="763599"/>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dk1"/>
              </a:buClr>
              <a:buSzPts val="3733"/>
              <a:buFont typeface="Arial"/>
              <a:buNone/>
              <a:defRPr sz="3733" b="1" i="0" u="none" strike="noStrike" cap="none">
                <a:solidFill>
                  <a:schemeClr val="dk1"/>
                </a:solidFill>
                <a:latin typeface="Arial"/>
                <a:ea typeface="Arial"/>
                <a:cs typeface="Arial"/>
                <a:sym typeface="Arial"/>
              </a:defRPr>
            </a:lvl1pPr>
            <a:lvl2pPr lvl="1">
              <a:spcBef>
                <a:spcPts val="0"/>
              </a:spcBef>
              <a:spcAft>
                <a:spcPts val="0"/>
              </a:spcAft>
              <a:buClr>
                <a:schemeClr val="dk1"/>
              </a:buClr>
              <a:buSzPts val="3733"/>
              <a:buFont typeface="Arial"/>
              <a:buNone/>
              <a:defRPr sz="3733" b="1">
                <a:solidFill>
                  <a:schemeClr val="dk1"/>
                </a:solidFill>
              </a:defRPr>
            </a:lvl2pPr>
            <a:lvl3pPr lvl="2">
              <a:spcBef>
                <a:spcPts val="0"/>
              </a:spcBef>
              <a:spcAft>
                <a:spcPts val="0"/>
              </a:spcAft>
              <a:buClr>
                <a:schemeClr val="dk1"/>
              </a:buClr>
              <a:buSzPts val="3733"/>
              <a:buFont typeface="Arial"/>
              <a:buNone/>
              <a:defRPr sz="3733" b="1">
                <a:solidFill>
                  <a:schemeClr val="dk1"/>
                </a:solidFill>
              </a:defRPr>
            </a:lvl3pPr>
            <a:lvl4pPr lvl="3">
              <a:spcBef>
                <a:spcPts val="0"/>
              </a:spcBef>
              <a:spcAft>
                <a:spcPts val="0"/>
              </a:spcAft>
              <a:buClr>
                <a:schemeClr val="dk1"/>
              </a:buClr>
              <a:buSzPts val="3733"/>
              <a:buFont typeface="Arial"/>
              <a:buNone/>
              <a:defRPr sz="3733" b="1">
                <a:solidFill>
                  <a:schemeClr val="dk1"/>
                </a:solidFill>
              </a:defRPr>
            </a:lvl4pPr>
            <a:lvl5pPr lvl="4">
              <a:spcBef>
                <a:spcPts val="0"/>
              </a:spcBef>
              <a:spcAft>
                <a:spcPts val="0"/>
              </a:spcAft>
              <a:buClr>
                <a:schemeClr val="dk1"/>
              </a:buClr>
              <a:buSzPts val="3733"/>
              <a:buFont typeface="Arial"/>
              <a:buNone/>
              <a:defRPr sz="3733" b="1">
                <a:solidFill>
                  <a:schemeClr val="dk1"/>
                </a:solidFill>
              </a:defRPr>
            </a:lvl5pPr>
            <a:lvl6pPr lvl="5">
              <a:spcBef>
                <a:spcPts val="0"/>
              </a:spcBef>
              <a:spcAft>
                <a:spcPts val="0"/>
              </a:spcAft>
              <a:buClr>
                <a:schemeClr val="dk1"/>
              </a:buClr>
              <a:buSzPts val="3733"/>
              <a:buFont typeface="Arial"/>
              <a:buNone/>
              <a:defRPr sz="3733" b="1">
                <a:solidFill>
                  <a:schemeClr val="dk1"/>
                </a:solidFill>
              </a:defRPr>
            </a:lvl6pPr>
            <a:lvl7pPr lvl="6">
              <a:spcBef>
                <a:spcPts val="0"/>
              </a:spcBef>
              <a:spcAft>
                <a:spcPts val="0"/>
              </a:spcAft>
              <a:buClr>
                <a:schemeClr val="dk1"/>
              </a:buClr>
              <a:buSzPts val="3733"/>
              <a:buFont typeface="Arial"/>
              <a:buNone/>
              <a:defRPr sz="3733" b="1">
                <a:solidFill>
                  <a:schemeClr val="dk1"/>
                </a:solidFill>
              </a:defRPr>
            </a:lvl7pPr>
            <a:lvl8pPr lvl="7">
              <a:spcBef>
                <a:spcPts val="0"/>
              </a:spcBef>
              <a:spcAft>
                <a:spcPts val="0"/>
              </a:spcAft>
              <a:buClr>
                <a:schemeClr val="dk1"/>
              </a:buClr>
              <a:buSzPts val="3733"/>
              <a:buFont typeface="Arial"/>
              <a:buNone/>
              <a:defRPr sz="3733" b="1">
                <a:solidFill>
                  <a:schemeClr val="dk1"/>
                </a:solidFill>
              </a:defRPr>
            </a:lvl8pPr>
            <a:lvl9pPr lvl="8">
              <a:spcBef>
                <a:spcPts val="0"/>
              </a:spcBef>
              <a:spcAft>
                <a:spcPts val="0"/>
              </a:spcAft>
              <a:buClr>
                <a:schemeClr val="dk1"/>
              </a:buClr>
              <a:buSzPts val="3733"/>
              <a:buFont typeface="Arial"/>
              <a:buNone/>
              <a:defRPr sz="3733" b="1">
                <a:solidFill>
                  <a:schemeClr val="dk1"/>
                </a:solidFill>
              </a:defRPr>
            </a:lvl9pPr>
          </a:lstStyle>
          <a:p>
            <a:endParaRPr/>
          </a:p>
        </p:txBody>
      </p:sp>
      <p:sp>
        <p:nvSpPr>
          <p:cNvPr id="389" name="Google Shape;389;p77"/>
          <p:cNvSpPr txBox="1">
            <a:spLocks noGrp="1"/>
          </p:cNvSpPr>
          <p:nvPr>
            <p:ph type="body" idx="1"/>
          </p:nvPr>
        </p:nvSpPr>
        <p:spPr>
          <a:xfrm>
            <a:off x="8287334" y="1550701"/>
            <a:ext cx="3204799" cy="4268799"/>
          </a:xfrm>
          <a:prstGeom prst="rect">
            <a:avLst/>
          </a:prstGeom>
          <a:noFill/>
          <a:ln>
            <a:noFill/>
          </a:ln>
        </p:spPr>
        <p:txBody>
          <a:bodyPr spcFirstLastPara="1" wrap="square" lIns="91425" tIns="91425" rIns="91425" bIns="91425" anchor="t" anchorCtr="0">
            <a:noAutofit/>
          </a:bodyPr>
          <a:lstStyle>
            <a:lvl1pPr marL="457200" marR="0" lvl="0" indent="-228600" algn="l">
              <a:lnSpc>
                <a:spcPct val="115000"/>
              </a:lnSpc>
              <a:spcBef>
                <a:spcPts val="0"/>
              </a:spcBef>
              <a:spcAft>
                <a:spcPts val="0"/>
              </a:spcAft>
              <a:buClr>
                <a:srgbClr val="000000"/>
              </a:buClr>
              <a:buSzPts val="1867"/>
              <a:buFont typeface="Arial"/>
              <a:buNone/>
              <a:defRPr sz="1867" b="0" i="0" u="none" strike="noStrike" cap="none">
                <a:solidFill>
                  <a:srgbClr val="000000"/>
                </a:solidFill>
                <a:latin typeface="Arial"/>
                <a:ea typeface="Arial"/>
                <a:cs typeface="Arial"/>
                <a:sym typeface="Arial"/>
              </a:defRPr>
            </a:lvl1pPr>
            <a:lvl2pPr marL="914400" marR="0" lvl="1" indent="-228600" algn="l">
              <a:lnSpc>
                <a:spcPct val="115000"/>
              </a:lnSpc>
              <a:spcBef>
                <a:spcPts val="2133"/>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2pPr>
            <a:lvl3pPr marL="1371600" marR="0" lvl="2" indent="-228600" algn="l">
              <a:lnSpc>
                <a:spcPct val="115000"/>
              </a:lnSpc>
              <a:spcBef>
                <a:spcPts val="2133"/>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3pPr>
            <a:lvl4pPr marL="1828800" marR="0" lvl="3" indent="-228600" algn="l">
              <a:lnSpc>
                <a:spcPct val="115000"/>
              </a:lnSpc>
              <a:spcBef>
                <a:spcPts val="2133"/>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4pPr>
            <a:lvl5pPr marL="2286000" marR="0" lvl="4" indent="-228600" algn="l">
              <a:lnSpc>
                <a:spcPct val="115000"/>
              </a:lnSpc>
              <a:spcBef>
                <a:spcPts val="2133"/>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5pPr>
            <a:lvl6pPr marL="2743200" marR="0" lvl="5" indent="-228600" algn="l">
              <a:lnSpc>
                <a:spcPct val="115000"/>
              </a:lnSpc>
              <a:spcBef>
                <a:spcPts val="2133"/>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6pPr>
            <a:lvl7pPr marL="3200400" marR="0" lvl="6" indent="-228600" algn="l">
              <a:lnSpc>
                <a:spcPct val="115000"/>
              </a:lnSpc>
              <a:spcBef>
                <a:spcPts val="2133"/>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7pPr>
            <a:lvl8pPr marL="3657600" marR="0" lvl="7" indent="-228600" algn="l">
              <a:lnSpc>
                <a:spcPct val="115000"/>
              </a:lnSpc>
              <a:spcBef>
                <a:spcPts val="2133"/>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8pPr>
            <a:lvl9pPr marL="4114800" marR="0" lvl="8" indent="-228600" algn="l">
              <a:lnSpc>
                <a:spcPct val="115000"/>
              </a:lnSpc>
              <a:spcBef>
                <a:spcPts val="2133"/>
              </a:spcBef>
              <a:spcAft>
                <a:spcPts val="2133"/>
              </a:spcAft>
              <a:buClr>
                <a:srgbClr val="000000"/>
              </a:buClr>
              <a:buSzPts val="1600"/>
              <a:buFont typeface="Arial"/>
              <a:buNone/>
              <a:defRPr sz="1600" b="0" i="0" u="none" strike="noStrike" cap="none">
                <a:solidFill>
                  <a:srgbClr val="000000"/>
                </a:solidFill>
                <a:latin typeface="Arial"/>
                <a:ea typeface="Arial"/>
                <a:cs typeface="Arial"/>
                <a:sym typeface="Arial"/>
              </a:defRPr>
            </a:lvl9pPr>
          </a:lstStyle>
          <a:p>
            <a:endParaRPr/>
          </a:p>
        </p:txBody>
      </p:sp>
      <p:sp>
        <p:nvSpPr>
          <p:cNvPr id="390" name="Google Shape;390;p77"/>
          <p:cNvSpPr txBox="1">
            <a:spLocks noGrp="1"/>
          </p:cNvSpPr>
          <p:nvPr>
            <p:ph type="body" idx="2"/>
          </p:nvPr>
        </p:nvSpPr>
        <p:spPr>
          <a:xfrm>
            <a:off x="4366067" y="1579554"/>
            <a:ext cx="3204799" cy="4268799"/>
          </a:xfrm>
          <a:prstGeom prst="rect">
            <a:avLst/>
          </a:prstGeom>
          <a:noFill/>
          <a:ln>
            <a:noFill/>
          </a:ln>
        </p:spPr>
        <p:txBody>
          <a:bodyPr spcFirstLastPara="1" wrap="square" lIns="91425" tIns="91425" rIns="91425" bIns="91425" anchor="t" anchorCtr="0">
            <a:noAutofit/>
          </a:bodyPr>
          <a:lstStyle>
            <a:lvl1pPr marL="457200" marR="0" lvl="0" indent="-228600" algn="l">
              <a:lnSpc>
                <a:spcPct val="115000"/>
              </a:lnSpc>
              <a:spcBef>
                <a:spcPts val="0"/>
              </a:spcBef>
              <a:spcAft>
                <a:spcPts val="0"/>
              </a:spcAft>
              <a:buClr>
                <a:srgbClr val="000000"/>
              </a:buClr>
              <a:buSzPts val="1867"/>
              <a:buFont typeface="Arial"/>
              <a:buNone/>
              <a:defRPr sz="1867" b="0" i="0" u="none" strike="noStrike" cap="none">
                <a:solidFill>
                  <a:srgbClr val="000000"/>
                </a:solidFill>
                <a:latin typeface="Arial"/>
                <a:ea typeface="Arial"/>
                <a:cs typeface="Arial"/>
                <a:sym typeface="Arial"/>
              </a:defRPr>
            </a:lvl1pPr>
            <a:lvl2pPr marL="914400" marR="0" lvl="1" indent="-228600" algn="l">
              <a:lnSpc>
                <a:spcPct val="115000"/>
              </a:lnSpc>
              <a:spcBef>
                <a:spcPts val="2133"/>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2pPr>
            <a:lvl3pPr marL="1371600" marR="0" lvl="2" indent="-228600" algn="l">
              <a:lnSpc>
                <a:spcPct val="115000"/>
              </a:lnSpc>
              <a:spcBef>
                <a:spcPts val="2133"/>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3pPr>
            <a:lvl4pPr marL="1828800" marR="0" lvl="3" indent="-228600" algn="l">
              <a:lnSpc>
                <a:spcPct val="115000"/>
              </a:lnSpc>
              <a:spcBef>
                <a:spcPts val="2133"/>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4pPr>
            <a:lvl5pPr marL="2286000" marR="0" lvl="4" indent="-228600" algn="l">
              <a:lnSpc>
                <a:spcPct val="115000"/>
              </a:lnSpc>
              <a:spcBef>
                <a:spcPts val="2133"/>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5pPr>
            <a:lvl6pPr marL="2743200" marR="0" lvl="5" indent="-228600" algn="l">
              <a:lnSpc>
                <a:spcPct val="115000"/>
              </a:lnSpc>
              <a:spcBef>
                <a:spcPts val="2133"/>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6pPr>
            <a:lvl7pPr marL="3200400" marR="0" lvl="6" indent="-228600" algn="l">
              <a:lnSpc>
                <a:spcPct val="115000"/>
              </a:lnSpc>
              <a:spcBef>
                <a:spcPts val="2133"/>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7pPr>
            <a:lvl8pPr marL="3657600" marR="0" lvl="7" indent="-228600" algn="l">
              <a:lnSpc>
                <a:spcPct val="115000"/>
              </a:lnSpc>
              <a:spcBef>
                <a:spcPts val="2133"/>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8pPr>
            <a:lvl9pPr marL="4114800" marR="0" lvl="8" indent="-228600" algn="l">
              <a:lnSpc>
                <a:spcPct val="115000"/>
              </a:lnSpc>
              <a:spcBef>
                <a:spcPts val="2133"/>
              </a:spcBef>
              <a:spcAft>
                <a:spcPts val="2133"/>
              </a:spcAft>
              <a:buClr>
                <a:srgbClr val="000000"/>
              </a:buClr>
              <a:buSzPts val="1600"/>
              <a:buFont typeface="Arial"/>
              <a:buNone/>
              <a:defRPr sz="1600" b="0" i="0" u="none" strike="noStrike" cap="none">
                <a:solidFill>
                  <a:srgbClr val="000000"/>
                </a:solidFill>
                <a:latin typeface="Arial"/>
                <a:ea typeface="Arial"/>
                <a:cs typeface="Arial"/>
                <a:sym typeface="Arial"/>
              </a:defRPr>
            </a:lvl9pPr>
          </a:lstStyle>
          <a:p>
            <a:endParaRPr/>
          </a:p>
        </p:txBody>
      </p:sp>
      <p:sp>
        <p:nvSpPr>
          <p:cNvPr id="391" name="Google Shape;391;p77"/>
          <p:cNvSpPr txBox="1">
            <a:spLocks noGrp="1"/>
          </p:cNvSpPr>
          <p:nvPr>
            <p:ph type="body" idx="3"/>
          </p:nvPr>
        </p:nvSpPr>
        <p:spPr>
          <a:xfrm>
            <a:off x="540501" y="1606434"/>
            <a:ext cx="3204799" cy="4268799"/>
          </a:xfrm>
          <a:prstGeom prst="rect">
            <a:avLst/>
          </a:prstGeom>
          <a:noFill/>
          <a:ln>
            <a:noFill/>
          </a:ln>
        </p:spPr>
        <p:txBody>
          <a:bodyPr spcFirstLastPara="1" wrap="square" lIns="91425" tIns="91425" rIns="91425" bIns="91425" anchor="t" anchorCtr="0">
            <a:noAutofit/>
          </a:bodyPr>
          <a:lstStyle>
            <a:lvl1pPr marL="457200" marR="0" lvl="0" indent="-228600" algn="l">
              <a:lnSpc>
                <a:spcPct val="115000"/>
              </a:lnSpc>
              <a:spcBef>
                <a:spcPts val="0"/>
              </a:spcBef>
              <a:spcAft>
                <a:spcPts val="0"/>
              </a:spcAft>
              <a:buClr>
                <a:srgbClr val="000000"/>
              </a:buClr>
              <a:buSzPts val="1867"/>
              <a:buFont typeface="Arial"/>
              <a:buNone/>
              <a:defRPr sz="1867" b="0" i="0" u="none" strike="noStrike" cap="none">
                <a:solidFill>
                  <a:srgbClr val="000000"/>
                </a:solidFill>
                <a:latin typeface="Arial"/>
                <a:ea typeface="Arial"/>
                <a:cs typeface="Arial"/>
                <a:sym typeface="Arial"/>
              </a:defRPr>
            </a:lvl1pPr>
            <a:lvl2pPr marL="914400" marR="0" lvl="1" indent="-228600" algn="l">
              <a:lnSpc>
                <a:spcPct val="115000"/>
              </a:lnSpc>
              <a:spcBef>
                <a:spcPts val="2133"/>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2pPr>
            <a:lvl3pPr marL="1371600" marR="0" lvl="2" indent="-228600" algn="l">
              <a:lnSpc>
                <a:spcPct val="115000"/>
              </a:lnSpc>
              <a:spcBef>
                <a:spcPts val="2133"/>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3pPr>
            <a:lvl4pPr marL="1828800" marR="0" lvl="3" indent="-228600" algn="l">
              <a:lnSpc>
                <a:spcPct val="115000"/>
              </a:lnSpc>
              <a:spcBef>
                <a:spcPts val="2133"/>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4pPr>
            <a:lvl5pPr marL="2286000" marR="0" lvl="4" indent="-228600" algn="l">
              <a:lnSpc>
                <a:spcPct val="115000"/>
              </a:lnSpc>
              <a:spcBef>
                <a:spcPts val="2133"/>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5pPr>
            <a:lvl6pPr marL="2743200" marR="0" lvl="5" indent="-228600" algn="l">
              <a:lnSpc>
                <a:spcPct val="115000"/>
              </a:lnSpc>
              <a:spcBef>
                <a:spcPts val="2133"/>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6pPr>
            <a:lvl7pPr marL="3200400" marR="0" lvl="6" indent="-228600" algn="l">
              <a:lnSpc>
                <a:spcPct val="115000"/>
              </a:lnSpc>
              <a:spcBef>
                <a:spcPts val="2133"/>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7pPr>
            <a:lvl8pPr marL="3657600" marR="0" lvl="7" indent="-228600" algn="l">
              <a:lnSpc>
                <a:spcPct val="115000"/>
              </a:lnSpc>
              <a:spcBef>
                <a:spcPts val="2133"/>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8pPr>
            <a:lvl9pPr marL="4114800" marR="0" lvl="8" indent="-228600" algn="l">
              <a:lnSpc>
                <a:spcPct val="115000"/>
              </a:lnSpc>
              <a:spcBef>
                <a:spcPts val="2133"/>
              </a:spcBef>
              <a:spcAft>
                <a:spcPts val="2133"/>
              </a:spcAft>
              <a:buClr>
                <a:srgbClr val="000000"/>
              </a:buClr>
              <a:buSzPts val="1600"/>
              <a:buFont typeface="Arial"/>
              <a:buNone/>
              <a:defRPr sz="16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Custom Layout 1">
  <p:cSld name="Custom Layout 1">
    <p:spTree>
      <p:nvGrpSpPr>
        <p:cNvPr id="1" name="Shape 392"/>
        <p:cNvGrpSpPr/>
        <p:nvPr/>
      </p:nvGrpSpPr>
      <p:grpSpPr>
        <a:xfrm>
          <a:off x="0" y="0"/>
          <a:ext cx="0" cy="0"/>
          <a:chOff x="0" y="0"/>
          <a:chExt cx="0" cy="0"/>
        </a:xfrm>
      </p:grpSpPr>
      <p:sp>
        <p:nvSpPr>
          <p:cNvPr id="393" name="Google Shape;393;p78"/>
          <p:cNvSpPr txBox="1">
            <a:spLocks noGrp="1"/>
          </p:cNvSpPr>
          <p:nvPr>
            <p:ph type="subTitle" idx="1"/>
          </p:nvPr>
        </p:nvSpPr>
        <p:spPr>
          <a:xfrm>
            <a:off x="415601" y="1340433"/>
            <a:ext cx="10011599" cy="4760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rgbClr val="000000"/>
              </a:buClr>
              <a:buSzPts val="1867"/>
              <a:buFont typeface="Arial"/>
              <a:buNone/>
              <a:defRPr sz="1867" b="1" i="0" u="none" strike="noStrike" cap="none">
                <a:solidFill>
                  <a:srgbClr val="000000"/>
                </a:solidFill>
                <a:latin typeface="Arial"/>
                <a:ea typeface="Arial"/>
                <a:cs typeface="Arial"/>
                <a:sym typeface="Arial"/>
              </a:defRPr>
            </a:lvl1pPr>
            <a:lvl2pPr marR="0" lvl="1" algn="l">
              <a:lnSpc>
                <a:spcPct val="100000"/>
              </a:lnSpc>
              <a:spcBef>
                <a:spcPts val="0"/>
              </a:spcBef>
              <a:spcAft>
                <a:spcPts val="0"/>
              </a:spcAft>
              <a:buClr>
                <a:srgbClr val="000000"/>
              </a:buClr>
              <a:buSzPts val="1867"/>
              <a:buFont typeface="Arial"/>
              <a:buNone/>
              <a:defRPr sz="1867" b="1"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867"/>
              <a:buFont typeface="Arial"/>
              <a:buNone/>
              <a:defRPr sz="1867" b="1"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867"/>
              <a:buFont typeface="Arial"/>
              <a:buNone/>
              <a:defRPr sz="1867" b="1"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867"/>
              <a:buFont typeface="Arial"/>
              <a:buNone/>
              <a:defRPr sz="1867" b="1"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867"/>
              <a:buFont typeface="Arial"/>
              <a:buNone/>
              <a:defRPr sz="1867" b="1"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867"/>
              <a:buFont typeface="Arial"/>
              <a:buNone/>
              <a:defRPr sz="1867" b="1"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867"/>
              <a:buFont typeface="Arial"/>
              <a:buNone/>
              <a:defRPr sz="1867" b="1"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867"/>
              <a:buFont typeface="Arial"/>
              <a:buNone/>
              <a:defRPr sz="1867" b="1" i="0" u="none" strike="noStrike" cap="none">
                <a:solidFill>
                  <a:srgbClr val="000000"/>
                </a:solidFill>
                <a:latin typeface="Arial"/>
                <a:ea typeface="Arial"/>
                <a:cs typeface="Arial"/>
                <a:sym typeface="Arial"/>
              </a:defRPr>
            </a:lvl9pPr>
          </a:lstStyle>
          <a:p>
            <a:endParaRPr/>
          </a:p>
        </p:txBody>
      </p:sp>
      <p:sp>
        <p:nvSpPr>
          <p:cNvPr id="394" name="Google Shape;394;p78"/>
          <p:cNvSpPr txBox="1">
            <a:spLocks noGrp="1"/>
          </p:cNvSpPr>
          <p:nvPr>
            <p:ph type="title"/>
          </p:nvPr>
        </p:nvSpPr>
        <p:spPr>
          <a:xfrm>
            <a:off x="415601" y="1507767"/>
            <a:ext cx="11360799" cy="763599"/>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dk1"/>
              </a:buClr>
              <a:buSzPts val="9600"/>
              <a:buFont typeface="Arial"/>
              <a:buNone/>
              <a:defRPr sz="9600" b="1" i="0" u="none" strike="noStrike" cap="none">
                <a:solidFill>
                  <a:schemeClr val="dk1"/>
                </a:solidFill>
                <a:latin typeface="Arial"/>
                <a:ea typeface="Arial"/>
                <a:cs typeface="Arial"/>
                <a:sym typeface="Arial"/>
              </a:defRPr>
            </a:lvl1pPr>
            <a:lvl2pPr lvl="1">
              <a:spcBef>
                <a:spcPts val="0"/>
              </a:spcBef>
              <a:spcAft>
                <a:spcPts val="0"/>
              </a:spcAft>
              <a:buClr>
                <a:schemeClr val="dk1"/>
              </a:buClr>
              <a:buSzPts val="3733"/>
              <a:buFont typeface="Arial"/>
              <a:buNone/>
              <a:defRPr sz="3733" b="1">
                <a:solidFill>
                  <a:schemeClr val="dk1"/>
                </a:solidFill>
              </a:defRPr>
            </a:lvl2pPr>
            <a:lvl3pPr lvl="2">
              <a:spcBef>
                <a:spcPts val="0"/>
              </a:spcBef>
              <a:spcAft>
                <a:spcPts val="0"/>
              </a:spcAft>
              <a:buClr>
                <a:schemeClr val="dk1"/>
              </a:buClr>
              <a:buSzPts val="3733"/>
              <a:buFont typeface="Arial"/>
              <a:buNone/>
              <a:defRPr sz="3733" b="1">
                <a:solidFill>
                  <a:schemeClr val="dk1"/>
                </a:solidFill>
              </a:defRPr>
            </a:lvl3pPr>
            <a:lvl4pPr lvl="3">
              <a:spcBef>
                <a:spcPts val="0"/>
              </a:spcBef>
              <a:spcAft>
                <a:spcPts val="0"/>
              </a:spcAft>
              <a:buClr>
                <a:schemeClr val="dk1"/>
              </a:buClr>
              <a:buSzPts val="3733"/>
              <a:buFont typeface="Arial"/>
              <a:buNone/>
              <a:defRPr sz="3733" b="1">
                <a:solidFill>
                  <a:schemeClr val="dk1"/>
                </a:solidFill>
              </a:defRPr>
            </a:lvl4pPr>
            <a:lvl5pPr lvl="4">
              <a:spcBef>
                <a:spcPts val="0"/>
              </a:spcBef>
              <a:spcAft>
                <a:spcPts val="0"/>
              </a:spcAft>
              <a:buClr>
                <a:schemeClr val="dk1"/>
              </a:buClr>
              <a:buSzPts val="3733"/>
              <a:buFont typeface="Arial"/>
              <a:buNone/>
              <a:defRPr sz="3733" b="1">
                <a:solidFill>
                  <a:schemeClr val="dk1"/>
                </a:solidFill>
              </a:defRPr>
            </a:lvl5pPr>
            <a:lvl6pPr lvl="5">
              <a:spcBef>
                <a:spcPts val="0"/>
              </a:spcBef>
              <a:spcAft>
                <a:spcPts val="0"/>
              </a:spcAft>
              <a:buClr>
                <a:schemeClr val="dk1"/>
              </a:buClr>
              <a:buSzPts val="3733"/>
              <a:buFont typeface="Arial"/>
              <a:buNone/>
              <a:defRPr sz="3733" b="1">
                <a:solidFill>
                  <a:schemeClr val="dk1"/>
                </a:solidFill>
              </a:defRPr>
            </a:lvl6pPr>
            <a:lvl7pPr lvl="6">
              <a:spcBef>
                <a:spcPts val="0"/>
              </a:spcBef>
              <a:spcAft>
                <a:spcPts val="0"/>
              </a:spcAft>
              <a:buClr>
                <a:schemeClr val="dk1"/>
              </a:buClr>
              <a:buSzPts val="3733"/>
              <a:buFont typeface="Arial"/>
              <a:buNone/>
              <a:defRPr sz="3733" b="1">
                <a:solidFill>
                  <a:schemeClr val="dk1"/>
                </a:solidFill>
              </a:defRPr>
            </a:lvl7pPr>
            <a:lvl8pPr lvl="7">
              <a:spcBef>
                <a:spcPts val="0"/>
              </a:spcBef>
              <a:spcAft>
                <a:spcPts val="0"/>
              </a:spcAft>
              <a:buClr>
                <a:schemeClr val="dk1"/>
              </a:buClr>
              <a:buSzPts val="3733"/>
              <a:buFont typeface="Arial"/>
              <a:buNone/>
              <a:defRPr sz="3733" b="1">
                <a:solidFill>
                  <a:schemeClr val="dk1"/>
                </a:solidFill>
              </a:defRPr>
            </a:lvl8pPr>
            <a:lvl9pPr lvl="8">
              <a:spcBef>
                <a:spcPts val="0"/>
              </a:spcBef>
              <a:spcAft>
                <a:spcPts val="0"/>
              </a:spcAft>
              <a:buClr>
                <a:schemeClr val="dk1"/>
              </a:buClr>
              <a:buSzPts val="3733"/>
              <a:buFont typeface="Arial"/>
              <a:buNone/>
              <a:defRPr sz="3733" b="1">
                <a:solidFill>
                  <a:schemeClr val="dk1"/>
                </a:solidFill>
              </a:defRPr>
            </a:lvl9pPr>
          </a:lstStyle>
          <a:p>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Call out plus image">
  <p:cSld name="Call out plus image">
    <p:spTree>
      <p:nvGrpSpPr>
        <p:cNvPr id="1" name="Shape 395"/>
        <p:cNvGrpSpPr/>
        <p:nvPr/>
      </p:nvGrpSpPr>
      <p:grpSpPr>
        <a:xfrm>
          <a:off x="0" y="0"/>
          <a:ext cx="0" cy="0"/>
          <a:chOff x="0" y="0"/>
          <a:chExt cx="0" cy="0"/>
        </a:xfrm>
      </p:grpSpPr>
      <p:sp>
        <p:nvSpPr>
          <p:cNvPr id="396" name="Google Shape;396;p79"/>
          <p:cNvSpPr txBox="1">
            <a:spLocks noGrp="1"/>
          </p:cNvSpPr>
          <p:nvPr>
            <p:ph type="title"/>
          </p:nvPr>
        </p:nvSpPr>
        <p:spPr>
          <a:xfrm>
            <a:off x="291867" y="305301"/>
            <a:ext cx="2480400" cy="3118799"/>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lvl="1">
              <a:spcBef>
                <a:spcPts val="0"/>
              </a:spcBef>
              <a:spcAft>
                <a:spcPts val="0"/>
              </a:spcAft>
              <a:buClr>
                <a:schemeClr val="dk1"/>
              </a:buClr>
              <a:buSzPts val="2400"/>
              <a:buFont typeface="Arial"/>
              <a:buNone/>
              <a:defRPr sz="2400" b="1">
                <a:solidFill>
                  <a:schemeClr val="dk1"/>
                </a:solidFill>
              </a:defRPr>
            </a:lvl2pPr>
            <a:lvl3pPr lvl="2">
              <a:spcBef>
                <a:spcPts val="0"/>
              </a:spcBef>
              <a:spcAft>
                <a:spcPts val="0"/>
              </a:spcAft>
              <a:buClr>
                <a:schemeClr val="dk1"/>
              </a:buClr>
              <a:buSzPts val="2400"/>
              <a:buFont typeface="Arial"/>
              <a:buNone/>
              <a:defRPr sz="2400" b="1">
                <a:solidFill>
                  <a:schemeClr val="dk1"/>
                </a:solidFill>
              </a:defRPr>
            </a:lvl3pPr>
            <a:lvl4pPr lvl="3">
              <a:spcBef>
                <a:spcPts val="0"/>
              </a:spcBef>
              <a:spcAft>
                <a:spcPts val="0"/>
              </a:spcAft>
              <a:buClr>
                <a:schemeClr val="dk1"/>
              </a:buClr>
              <a:buSzPts val="2400"/>
              <a:buFont typeface="Arial"/>
              <a:buNone/>
              <a:defRPr sz="2400" b="1">
                <a:solidFill>
                  <a:schemeClr val="dk1"/>
                </a:solidFill>
              </a:defRPr>
            </a:lvl4pPr>
            <a:lvl5pPr lvl="4">
              <a:spcBef>
                <a:spcPts val="0"/>
              </a:spcBef>
              <a:spcAft>
                <a:spcPts val="0"/>
              </a:spcAft>
              <a:buClr>
                <a:schemeClr val="dk1"/>
              </a:buClr>
              <a:buSzPts val="2400"/>
              <a:buFont typeface="Arial"/>
              <a:buNone/>
              <a:defRPr sz="2400" b="1">
                <a:solidFill>
                  <a:schemeClr val="dk1"/>
                </a:solidFill>
              </a:defRPr>
            </a:lvl5pPr>
            <a:lvl6pPr lvl="5">
              <a:spcBef>
                <a:spcPts val="0"/>
              </a:spcBef>
              <a:spcAft>
                <a:spcPts val="0"/>
              </a:spcAft>
              <a:buClr>
                <a:schemeClr val="dk1"/>
              </a:buClr>
              <a:buSzPts val="2400"/>
              <a:buFont typeface="Arial"/>
              <a:buNone/>
              <a:defRPr sz="2400" b="1">
                <a:solidFill>
                  <a:schemeClr val="dk1"/>
                </a:solidFill>
              </a:defRPr>
            </a:lvl6pPr>
            <a:lvl7pPr lvl="6">
              <a:spcBef>
                <a:spcPts val="0"/>
              </a:spcBef>
              <a:spcAft>
                <a:spcPts val="0"/>
              </a:spcAft>
              <a:buClr>
                <a:schemeClr val="dk1"/>
              </a:buClr>
              <a:buSzPts val="2400"/>
              <a:buFont typeface="Arial"/>
              <a:buNone/>
              <a:defRPr sz="2400" b="1">
                <a:solidFill>
                  <a:schemeClr val="dk1"/>
                </a:solidFill>
              </a:defRPr>
            </a:lvl7pPr>
            <a:lvl8pPr lvl="7">
              <a:spcBef>
                <a:spcPts val="0"/>
              </a:spcBef>
              <a:spcAft>
                <a:spcPts val="0"/>
              </a:spcAft>
              <a:buClr>
                <a:schemeClr val="dk1"/>
              </a:buClr>
              <a:buSzPts val="2400"/>
              <a:buFont typeface="Arial"/>
              <a:buNone/>
              <a:defRPr sz="2400" b="1">
                <a:solidFill>
                  <a:schemeClr val="dk1"/>
                </a:solidFill>
              </a:defRPr>
            </a:lvl8pPr>
            <a:lvl9pPr lvl="8">
              <a:spcBef>
                <a:spcPts val="0"/>
              </a:spcBef>
              <a:spcAft>
                <a:spcPts val="0"/>
              </a:spcAft>
              <a:buClr>
                <a:schemeClr val="dk1"/>
              </a:buClr>
              <a:buSzPts val="2400"/>
              <a:buFont typeface="Arial"/>
              <a:buNone/>
              <a:defRPr sz="2400" b="1">
                <a:solidFill>
                  <a:schemeClr val="dk1"/>
                </a:solidFill>
              </a:defRPr>
            </a:lvl9pPr>
          </a:lstStyle>
          <a:p>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Gold chapter break or bold statement gold 2">
  <p:cSld name="Gold chapter break or bold statement gold 2">
    <p:bg>
      <p:bgPr>
        <a:solidFill>
          <a:schemeClr val="accent1"/>
        </a:solidFill>
        <a:effectLst/>
      </p:bgPr>
    </p:bg>
    <p:spTree>
      <p:nvGrpSpPr>
        <p:cNvPr id="1" name="Shape 397"/>
        <p:cNvGrpSpPr/>
        <p:nvPr/>
      </p:nvGrpSpPr>
      <p:grpSpPr>
        <a:xfrm>
          <a:off x="0" y="0"/>
          <a:ext cx="0" cy="0"/>
          <a:chOff x="0" y="0"/>
          <a:chExt cx="0" cy="0"/>
        </a:xfrm>
      </p:grpSpPr>
      <p:sp>
        <p:nvSpPr>
          <p:cNvPr id="398" name="Google Shape;398;p80"/>
          <p:cNvSpPr txBox="1">
            <a:spLocks noGrp="1"/>
          </p:cNvSpPr>
          <p:nvPr>
            <p:ph type="title"/>
          </p:nvPr>
        </p:nvSpPr>
        <p:spPr>
          <a:xfrm>
            <a:off x="415601" y="1710967"/>
            <a:ext cx="11360799" cy="763599"/>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dk1"/>
              </a:buClr>
              <a:buSzPts val="9600"/>
              <a:buFont typeface="Arial"/>
              <a:buNone/>
              <a:defRPr sz="9600" b="1" i="0" u="none" strike="noStrike" cap="none">
                <a:solidFill>
                  <a:schemeClr val="dk1"/>
                </a:solidFill>
                <a:latin typeface="Arial"/>
                <a:ea typeface="Arial"/>
                <a:cs typeface="Arial"/>
                <a:sym typeface="Arial"/>
              </a:defRPr>
            </a:lvl1pPr>
            <a:lvl2pPr lvl="1">
              <a:spcBef>
                <a:spcPts val="0"/>
              </a:spcBef>
              <a:spcAft>
                <a:spcPts val="0"/>
              </a:spcAft>
              <a:buClr>
                <a:schemeClr val="dk1"/>
              </a:buClr>
              <a:buSzPts val="3733"/>
              <a:buFont typeface="Arial"/>
              <a:buNone/>
              <a:defRPr sz="3733" b="1">
                <a:solidFill>
                  <a:schemeClr val="dk1"/>
                </a:solidFill>
              </a:defRPr>
            </a:lvl2pPr>
            <a:lvl3pPr lvl="2">
              <a:spcBef>
                <a:spcPts val="0"/>
              </a:spcBef>
              <a:spcAft>
                <a:spcPts val="0"/>
              </a:spcAft>
              <a:buClr>
                <a:schemeClr val="dk1"/>
              </a:buClr>
              <a:buSzPts val="3733"/>
              <a:buFont typeface="Arial"/>
              <a:buNone/>
              <a:defRPr sz="3733" b="1">
                <a:solidFill>
                  <a:schemeClr val="dk1"/>
                </a:solidFill>
              </a:defRPr>
            </a:lvl3pPr>
            <a:lvl4pPr lvl="3">
              <a:spcBef>
                <a:spcPts val="0"/>
              </a:spcBef>
              <a:spcAft>
                <a:spcPts val="0"/>
              </a:spcAft>
              <a:buClr>
                <a:schemeClr val="dk1"/>
              </a:buClr>
              <a:buSzPts val="3733"/>
              <a:buFont typeface="Arial"/>
              <a:buNone/>
              <a:defRPr sz="3733" b="1">
                <a:solidFill>
                  <a:schemeClr val="dk1"/>
                </a:solidFill>
              </a:defRPr>
            </a:lvl4pPr>
            <a:lvl5pPr lvl="4">
              <a:spcBef>
                <a:spcPts val="0"/>
              </a:spcBef>
              <a:spcAft>
                <a:spcPts val="0"/>
              </a:spcAft>
              <a:buClr>
                <a:schemeClr val="dk1"/>
              </a:buClr>
              <a:buSzPts val="3733"/>
              <a:buFont typeface="Arial"/>
              <a:buNone/>
              <a:defRPr sz="3733" b="1">
                <a:solidFill>
                  <a:schemeClr val="dk1"/>
                </a:solidFill>
              </a:defRPr>
            </a:lvl5pPr>
            <a:lvl6pPr lvl="5">
              <a:spcBef>
                <a:spcPts val="0"/>
              </a:spcBef>
              <a:spcAft>
                <a:spcPts val="0"/>
              </a:spcAft>
              <a:buClr>
                <a:schemeClr val="dk1"/>
              </a:buClr>
              <a:buSzPts val="3733"/>
              <a:buFont typeface="Arial"/>
              <a:buNone/>
              <a:defRPr sz="3733" b="1">
                <a:solidFill>
                  <a:schemeClr val="dk1"/>
                </a:solidFill>
              </a:defRPr>
            </a:lvl6pPr>
            <a:lvl7pPr lvl="6">
              <a:spcBef>
                <a:spcPts val="0"/>
              </a:spcBef>
              <a:spcAft>
                <a:spcPts val="0"/>
              </a:spcAft>
              <a:buClr>
                <a:schemeClr val="dk1"/>
              </a:buClr>
              <a:buSzPts val="3733"/>
              <a:buFont typeface="Arial"/>
              <a:buNone/>
              <a:defRPr sz="3733" b="1">
                <a:solidFill>
                  <a:schemeClr val="dk1"/>
                </a:solidFill>
              </a:defRPr>
            </a:lvl7pPr>
            <a:lvl8pPr lvl="7">
              <a:spcBef>
                <a:spcPts val="0"/>
              </a:spcBef>
              <a:spcAft>
                <a:spcPts val="0"/>
              </a:spcAft>
              <a:buClr>
                <a:schemeClr val="dk1"/>
              </a:buClr>
              <a:buSzPts val="3733"/>
              <a:buFont typeface="Arial"/>
              <a:buNone/>
              <a:defRPr sz="3733" b="1">
                <a:solidFill>
                  <a:schemeClr val="dk1"/>
                </a:solidFill>
              </a:defRPr>
            </a:lvl8pPr>
            <a:lvl9pPr lvl="8">
              <a:spcBef>
                <a:spcPts val="0"/>
              </a:spcBef>
              <a:spcAft>
                <a:spcPts val="0"/>
              </a:spcAft>
              <a:buClr>
                <a:schemeClr val="dk1"/>
              </a:buClr>
              <a:buSzPts val="3733"/>
              <a:buFont typeface="Arial"/>
              <a:buNone/>
              <a:defRPr sz="3733" b="1">
                <a:solidFill>
                  <a:schemeClr val="dk1"/>
                </a:solidFill>
              </a:defRPr>
            </a:lvl9pPr>
          </a:lstStyle>
          <a:p>
            <a:endParaRPr/>
          </a:p>
        </p:txBody>
      </p:sp>
      <p:sp>
        <p:nvSpPr>
          <p:cNvPr id="399" name="Google Shape;399;p80"/>
          <p:cNvSpPr txBox="1">
            <a:spLocks noGrp="1"/>
          </p:cNvSpPr>
          <p:nvPr>
            <p:ph type="subTitle" idx="1"/>
          </p:nvPr>
        </p:nvSpPr>
        <p:spPr>
          <a:xfrm>
            <a:off x="582434" y="1340433"/>
            <a:ext cx="10011599" cy="4760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rgbClr val="000000"/>
              </a:buClr>
              <a:buSzPts val="1867"/>
              <a:buFont typeface="Arial"/>
              <a:buNone/>
              <a:defRPr sz="1867" b="1" i="0" u="none" strike="noStrike" cap="none">
                <a:solidFill>
                  <a:srgbClr val="000000"/>
                </a:solidFill>
                <a:highlight>
                  <a:srgbClr val="FFFFFF"/>
                </a:highlight>
                <a:latin typeface="Arial"/>
                <a:ea typeface="Arial"/>
                <a:cs typeface="Arial"/>
                <a:sym typeface="Arial"/>
              </a:defRPr>
            </a:lvl1pPr>
            <a:lvl2pPr marR="0" lvl="1" algn="l">
              <a:lnSpc>
                <a:spcPct val="100000"/>
              </a:lnSpc>
              <a:spcBef>
                <a:spcPts val="0"/>
              </a:spcBef>
              <a:spcAft>
                <a:spcPts val="0"/>
              </a:spcAft>
              <a:buClr>
                <a:srgbClr val="000000"/>
              </a:buClr>
              <a:buSzPts val="1867"/>
              <a:buFont typeface="Arial"/>
              <a:buNone/>
              <a:defRPr sz="1867" b="1" i="0" u="none" strike="noStrike" cap="none">
                <a:solidFill>
                  <a:srgbClr val="000000"/>
                </a:solidFill>
                <a:highlight>
                  <a:srgbClr val="FFFFFF"/>
                </a:highlight>
                <a:latin typeface="Arial"/>
                <a:ea typeface="Arial"/>
                <a:cs typeface="Arial"/>
                <a:sym typeface="Arial"/>
              </a:defRPr>
            </a:lvl2pPr>
            <a:lvl3pPr marR="0" lvl="2" algn="l">
              <a:lnSpc>
                <a:spcPct val="100000"/>
              </a:lnSpc>
              <a:spcBef>
                <a:spcPts val="0"/>
              </a:spcBef>
              <a:spcAft>
                <a:spcPts val="0"/>
              </a:spcAft>
              <a:buClr>
                <a:srgbClr val="000000"/>
              </a:buClr>
              <a:buSzPts val="1867"/>
              <a:buFont typeface="Arial"/>
              <a:buNone/>
              <a:defRPr sz="1867" b="1" i="0" u="none" strike="noStrike" cap="none">
                <a:solidFill>
                  <a:srgbClr val="000000"/>
                </a:solidFill>
                <a:highlight>
                  <a:srgbClr val="FFFFFF"/>
                </a:highlight>
                <a:latin typeface="Arial"/>
                <a:ea typeface="Arial"/>
                <a:cs typeface="Arial"/>
                <a:sym typeface="Arial"/>
              </a:defRPr>
            </a:lvl3pPr>
            <a:lvl4pPr marR="0" lvl="3" algn="l">
              <a:lnSpc>
                <a:spcPct val="100000"/>
              </a:lnSpc>
              <a:spcBef>
                <a:spcPts val="0"/>
              </a:spcBef>
              <a:spcAft>
                <a:spcPts val="0"/>
              </a:spcAft>
              <a:buClr>
                <a:srgbClr val="000000"/>
              </a:buClr>
              <a:buSzPts val="1867"/>
              <a:buFont typeface="Arial"/>
              <a:buNone/>
              <a:defRPr sz="1867" b="1" i="0" u="none" strike="noStrike" cap="none">
                <a:solidFill>
                  <a:srgbClr val="000000"/>
                </a:solidFill>
                <a:highlight>
                  <a:srgbClr val="FFFFFF"/>
                </a:highlight>
                <a:latin typeface="Arial"/>
                <a:ea typeface="Arial"/>
                <a:cs typeface="Arial"/>
                <a:sym typeface="Arial"/>
              </a:defRPr>
            </a:lvl4pPr>
            <a:lvl5pPr marR="0" lvl="4" algn="l">
              <a:lnSpc>
                <a:spcPct val="100000"/>
              </a:lnSpc>
              <a:spcBef>
                <a:spcPts val="0"/>
              </a:spcBef>
              <a:spcAft>
                <a:spcPts val="0"/>
              </a:spcAft>
              <a:buClr>
                <a:srgbClr val="000000"/>
              </a:buClr>
              <a:buSzPts val="1867"/>
              <a:buFont typeface="Arial"/>
              <a:buNone/>
              <a:defRPr sz="1867" b="1" i="0" u="none" strike="noStrike" cap="none">
                <a:solidFill>
                  <a:srgbClr val="000000"/>
                </a:solidFill>
                <a:highlight>
                  <a:srgbClr val="FFFFFF"/>
                </a:highlight>
                <a:latin typeface="Arial"/>
                <a:ea typeface="Arial"/>
                <a:cs typeface="Arial"/>
                <a:sym typeface="Arial"/>
              </a:defRPr>
            </a:lvl5pPr>
            <a:lvl6pPr marR="0" lvl="5" algn="l">
              <a:lnSpc>
                <a:spcPct val="100000"/>
              </a:lnSpc>
              <a:spcBef>
                <a:spcPts val="0"/>
              </a:spcBef>
              <a:spcAft>
                <a:spcPts val="0"/>
              </a:spcAft>
              <a:buClr>
                <a:srgbClr val="000000"/>
              </a:buClr>
              <a:buSzPts val="1867"/>
              <a:buFont typeface="Arial"/>
              <a:buNone/>
              <a:defRPr sz="1867" b="1" i="0" u="none" strike="noStrike" cap="none">
                <a:solidFill>
                  <a:srgbClr val="000000"/>
                </a:solidFill>
                <a:highlight>
                  <a:srgbClr val="FFFFFF"/>
                </a:highlight>
                <a:latin typeface="Arial"/>
                <a:ea typeface="Arial"/>
                <a:cs typeface="Arial"/>
                <a:sym typeface="Arial"/>
              </a:defRPr>
            </a:lvl6pPr>
            <a:lvl7pPr marR="0" lvl="6" algn="l">
              <a:lnSpc>
                <a:spcPct val="100000"/>
              </a:lnSpc>
              <a:spcBef>
                <a:spcPts val="0"/>
              </a:spcBef>
              <a:spcAft>
                <a:spcPts val="0"/>
              </a:spcAft>
              <a:buClr>
                <a:srgbClr val="000000"/>
              </a:buClr>
              <a:buSzPts val="1867"/>
              <a:buFont typeface="Arial"/>
              <a:buNone/>
              <a:defRPr sz="1867" b="1" i="0" u="none" strike="noStrike" cap="none">
                <a:solidFill>
                  <a:srgbClr val="000000"/>
                </a:solidFill>
                <a:highlight>
                  <a:srgbClr val="FFFFFF"/>
                </a:highlight>
                <a:latin typeface="Arial"/>
                <a:ea typeface="Arial"/>
                <a:cs typeface="Arial"/>
                <a:sym typeface="Arial"/>
              </a:defRPr>
            </a:lvl7pPr>
            <a:lvl8pPr marR="0" lvl="7" algn="l">
              <a:lnSpc>
                <a:spcPct val="100000"/>
              </a:lnSpc>
              <a:spcBef>
                <a:spcPts val="0"/>
              </a:spcBef>
              <a:spcAft>
                <a:spcPts val="0"/>
              </a:spcAft>
              <a:buClr>
                <a:srgbClr val="000000"/>
              </a:buClr>
              <a:buSzPts val="1867"/>
              <a:buFont typeface="Arial"/>
              <a:buNone/>
              <a:defRPr sz="1867" b="1" i="0" u="none" strike="noStrike" cap="none">
                <a:solidFill>
                  <a:srgbClr val="000000"/>
                </a:solidFill>
                <a:highlight>
                  <a:srgbClr val="FFFFFF"/>
                </a:highlight>
                <a:latin typeface="Arial"/>
                <a:ea typeface="Arial"/>
                <a:cs typeface="Arial"/>
                <a:sym typeface="Arial"/>
              </a:defRPr>
            </a:lvl8pPr>
            <a:lvl9pPr marR="0" lvl="8" algn="l">
              <a:lnSpc>
                <a:spcPct val="100000"/>
              </a:lnSpc>
              <a:spcBef>
                <a:spcPts val="0"/>
              </a:spcBef>
              <a:spcAft>
                <a:spcPts val="0"/>
              </a:spcAft>
              <a:buClr>
                <a:srgbClr val="000000"/>
              </a:buClr>
              <a:buSzPts val="1867"/>
              <a:buFont typeface="Arial"/>
              <a:buNone/>
              <a:defRPr sz="1867" b="1" i="0" u="none" strike="noStrike" cap="none">
                <a:solidFill>
                  <a:srgbClr val="000000"/>
                </a:solidFill>
                <a:highlight>
                  <a:srgbClr val="FFFFFF"/>
                </a:highlight>
                <a:latin typeface="Arial"/>
                <a:ea typeface="Arial"/>
                <a:cs typeface="Arial"/>
                <a:sym typeface="Arial"/>
              </a:defRPr>
            </a:lvl9pPr>
          </a:lstStyle>
          <a:p>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Gold chapter break or bold statement gold 1">
  <p:cSld name="Gold chapter break or bold statement gold 1">
    <p:bg>
      <p:bgPr>
        <a:solidFill>
          <a:schemeClr val="accent2"/>
        </a:solidFill>
        <a:effectLst/>
      </p:bgPr>
    </p:bg>
    <p:spTree>
      <p:nvGrpSpPr>
        <p:cNvPr id="1" name="Shape 400"/>
        <p:cNvGrpSpPr/>
        <p:nvPr/>
      </p:nvGrpSpPr>
      <p:grpSpPr>
        <a:xfrm>
          <a:off x="0" y="0"/>
          <a:ext cx="0" cy="0"/>
          <a:chOff x="0" y="0"/>
          <a:chExt cx="0" cy="0"/>
        </a:xfrm>
      </p:grpSpPr>
      <p:sp>
        <p:nvSpPr>
          <p:cNvPr id="401" name="Google Shape;401;p81"/>
          <p:cNvSpPr txBox="1">
            <a:spLocks noGrp="1"/>
          </p:cNvSpPr>
          <p:nvPr>
            <p:ph type="title"/>
          </p:nvPr>
        </p:nvSpPr>
        <p:spPr>
          <a:xfrm>
            <a:off x="415601" y="1101367"/>
            <a:ext cx="8328399" cy="763599"/>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lt1"/>
              </a:buClr>
              <a:buSzPts val="8266"/>
              <a:buFont typeface="Arial"/>
              <a:buNone/>
              <a:defRPr sz="8266" b="1" i="0" u="none" strike="noStrike" cap="none">
                <a:solidFill>
                  <a:schemeClr val="lt1"/>
                </a:solidFill>
                <a:latin typeface="Arial"/>
                <a:ea typeface="Arial"/>
                <a:cs typeface="Arial"/>
                <a:sym typeface="Arial"/>
              </a:defRPr>
            </a:lvl1pPr>
            <a:lvl2pPr lvl="1">
              <a:spcBef>
                <a:spcPts val="0"/>
              </a:spcBef>
              <a:spcAft>
                <a:spcPts val="0"/>
              </a:spcAft>
              <a:buClr>
                <a:schemeClr val="dk1"/>
              </a:buClr>
              <a:buSzPts val="8266"/>
              <a:buFont typeface="Arial"/>
              <a:buNone/>
              <a:defRPr sz="8266" b="1">
                <a:solidFill>
                  <a:schemeClr val="dk1"/>
                </a:solidFill>
              </a:defRPr>
            </a:lvl2pPr>
            <a:lvl3pPr lvl="2">
              <a:spcBef>
                <a:spcPts val="0"/>
              </a:spcBef>
              <a:spcAft>
                <a:spcPts val="0"/>
              </a:spcAft>
              <a:buClr>
                <a:schemeClr val="dk1"/>
              </a:buClr>
              <a:buSzPts val="8266"/>
              <a:buFont typeface="Arial"/>
              <a:buNone/>
              <a:defRPr sz="8266" b="1">
                <a:solidFill>
                  <a:schemeClr val="dk1"/>
                </a:solidFill>
              </a:defRPr>
            </a:lvl3pPr>
            <a:lvl4pPr lvl="3">
              <a:spcBef>
                <a:spcPts val="0"/>
              </a:spcBef>
              <a:spcAft>
                <a:spcPts val="0"/>
              </a:spcAft>
              <a:buClr>
                <a:schemeClr val="dk1"/>
              </a:buClr>
              <a:buSzPts val="8266"/>
              <a:buFont typeface="Arial"/>
              <a:buNone/>
              <a:defRPr sz="8266" b="1">
                <a:solidFill>
                  <a:schemeClr val="dk1"/>
                </a:solidFill>
              </a:defRPr>
            </a:lvl4pPr>
            <a:lvl5pPr lvl="4">
              <a:spcBef>
                <a:spcPts val="0"/>
              </a:spcBef>
              <a:spcAft>
                <a:spcPts val="0"/>
              </a:spcAft>
              <a:buClr>
                <a:schemeClr val="dk1"/>
              </a:buClr>
              <a:buSzPts val="8266"/>
              <a:buFont typeface="Arial"/>
              <a:buNone/>
              <a:defRPr sz="8266" b="1">
                <a:solidFill>
                  <a:schemeClr val="dk1"/>
                </a:solidFill>
              </a:defRPr>
            </a:lvl5pPr>
            <a:lvl6pPr lvl="5">
              <a:spcBef>
                <a:spcPts val="0"/>
              </a:spcBef>
              <a:spcAft>
                <a:spcPts val="0"/>
              </a:spcAft>
              <a:buClr>
                <a:schemeClr val="dk1"/>
              </a:buClr>
              <a:buSzPts val="8266"/>
              <a:buFont typeface="Arial"/>
              <a:buNone/>
              <a:defRPr sz="8266" b="1">
                <a:solidFill>
                  <a:schemeClr val="dk1"/>
                </a:solidFill>
              </a:defRPr>
            </a:lvl6pPr>
            <a:lvl7pPr lvl="6">
              <a:spcBef>
                <a:spcPts val="0"/>
              </a:spcBef>
              <a:spcAft>
                <a:spcPts val="0"/>
              </a:spcAft>
              <a:buClr>
                <a:schemeClr val="dk1"/>
              </a:buClr>
              <a:buSzPts val="8266"/>
              <a:buFont typeface="Arial"/>
              <a:buNone/>
              <a:defRPr sz="8266" b="1">
                <a:solidFill>
                  <a:schemeClr val="dk1"/>
                </a:solidFill>
              </a:defRPr>
            </a:lvl7pPr>
            <a:lvl8pPr lvl="7">
              <a:spcBef>
                <a:spcPts val="0"/>
              </a:spcBef>
              <a:spcAft>
                <a:spcPts val="0"/>
              </a:spcAft>
              <a:buClr>
                <a:schemeClr val="dk1"/>
              </a:buClr>
              <a:buSzPts val="8266"/>
              <a:buFont typeface="Arial"/>
              <a:buNone/>
              <a:defRPr sz="8266" b="1">
                <a:solidFill>
                  <a:schemeClr val="dk1"/>
                </a:solidFill>
              </a:defRPr>
            </a:lvl8pPr>
            <a:lvl9pPr lvl="8">
              <a:spcBef>
                <a:spcPts val="0"/>
              </a:spcBef>
              <a:spcAft>
                <a:spcPts val="0"/>
              </a:spcAft>
              <a:buClr>
                <a:schemeClr val="dk1"/>
              </a:buClr>
              <a:buSzPts val="8266"/>
              <a:buFont typeface="Arial"/>
              <a:buNone/>
              <a:defRPr sz="8266" b="1">
                <a:solidFill>
                  <a:schemeClr val="dk1"/>
                </a:solidFill>
              </a:defRPr>
            </a:lvl9pPr>
          </a:lstStyle>
          <a:p>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Headline with text 1">
  <p:cSld name="Headline with text 1">
    <p:spTree>
      <p:nvGrpSpPr>
        <p:cNvPr id="1" name="Shape 405"/>
        <p:cNvGrpSpPr/>
        <p:nvPr/>
      </p:nvGrpSpPr>
      <p:grpSpPr>
        <a:xfrm>
          <a:off x="0" y="0"/>
          <a:ext cx="0" cy="0"/>
          <a:chOff x="0" y="0"/>
          <a:chExt cx="0" cy="0"/>
        </a:xfrm>
      </p:grpSpPr>
      <p:sp>
        <p:nvSpPr>
          <p:cNvPr id="406" name="Google Shape;406;p35"/>
          <p:cNvSpPr txBox="1">
            <a:spLocks noGrp="1"/>
          </p:cNvSpPr>
          <p:nvPr>
            <p:ph type="title"/>
          </p:nvPr>
        </p:nvSpPr>
        <p:spPr>
          <a:xfrm>
            <a:off x="415601" y="593367"/>
            <a:ext cx="11360799" cy="763599"/>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dk1"/>
              </a:buClr>
              <a:buSzPts val="3733"/>
              <a:buFont typeface="Arial"/>
              <a:buNone/>
              <a:defRPr sz="3733" b="1" i="0" u="none" strike="noStrike" cap="none">
                <a:solidFill>
                  <a:schemeClr val="dk1"/>
                </a:solidFill>
                <a:latin typeface="Arial"/>
                <a:ea typeface="Arial"/>
                <a:cs typeface="Arial"/>
                <a:sym typeface="Arial"/>
              </a:defRPr>
            </a:lvl1pPr>
            <a:lvl2pPr lvl="1">
              <a:spcBef>
                <a:spcPts val="0"/>
              </a:spcBef>
              <a:spcAft>
                <a:spcPts val="0"/>
              </a:spcAft>
              <a:buClr>
                <a:schemeClr val="dk1"/>
              </a:buClr>
              <a:buSzPts val="3733"/>
              <a:buFont typeface="Arial"/>
              <a:buNone/>
              <a:defRPr sz="3733" b="1">
                <a:solidFill>
                  <a:schemeClr val="dk1"/>
                </a:solidFill>
              </a:defRPr>
            </a:lvl2pPr>
            <a:lvl3pPr lvl="2">
              <a:spcBef>
                <a:spcPts val="0"/>
              </a:spcBef>
              <a:spcAft>
                <a:spcPts val="0"/>
              </a:spcAft>
              <a:buClr>
                <a:schemeClr val="dk1"/>
              </a:buClr>
              <a:buSzPts val="3733"/>
              <a:buFont typeface="Arial"/>
              <a:buNone/>
              <a:defRPr sz="3733" b="1">
                <a:solidFill>
                  <a:schemeClr val="dk1"/>
                </a:solidFill>
              </a:defRPr>
            </a:lvl3pPr>
            <a:lvl4pPr lvl="3">
              <a:spcBef>
                <a:spcPts val="0"/>
              </a:spcBef>
              <a:spcAft>
                <a:spcPts val="0"/>
              </a:spcAft>
              <a:buClr>
                <a:schemeClr val="dk1"/>
              </a:buClr>
              <a:buSzPts val="3733"/>
              <a:buFont typeface="Arial"/>
              <a:buNone/>
              <a:defRPr sz="3733" b="1">
                <a:solidFill>
                  <a:schemeClr val="dk1"/>
                </a:solidFill>
              </a:defRPr>
            </a:lvl4pPr>
            <a:lvl5pPr lvl="4">
              <a:spcBef>
                <a:spcPts val="0"/>
              </a:spcBef>
              <a:spcAft>
                <a:spcPts val="0"/>
              </a:spcAft>
              <a:buClr>
                <a:schemeClr val="dk1"/>
              </a:buClr>
              <a:buSzPts val="3733"/>
              <a:buFont typeface="Arial"/>
              <a:buNone/>
              <a:defRPr sz="3733" b="1">
                <a:solidFill>
                  <a:schemeClr val="dk1"/>
                </a:solidFill>
              </a:defRPr>
            </a:lvl5pPr>
            <a:lvl6pPr lvl="5">
              <a:spcBef>
                <a:spcPts val="0"/>
              </a:spcBef>
              <a:spcAft>
                <a:spcPts val="0"/>
              </a:spcAft>
              <a:buClr>
                <a:schemeClr val="dk1"/>
              </a:buClr>
              <a:buSzPts val="3733"/>
              <a:buFont typeface="Arial"/>
              <a:buNone/>
              <a:defRPr sz="3733" b="1">
                <a:solidFill>
                  <a:schemeClr val="dk1"/>
                </a:solidFill>
              </a:defRPr>
            </a:lvl6pPr>
            <a:lvl7pPr lvl="6">
              <a:spcBef>
                <a:spcPts val="0"/>
              </a:spcBef>
              <a:spcAft>
                <a:spcPts val="0"/>
              </a:spcAft>
              <a:buClr>
                <a:schemeClr val="dk1"/>
              </a:buClr>
              <a:buSzPts val="3733"/>
              <a:buFont typeface="Arial"/>
              <a:buNone/>
              <a:defRPr sz="3733" b="1">
                <a:solidFill>
                  <a:schemeClr val="dk1"/>
                </a:solidFill>
              </a:defRPr>
            </a:lvl7pPr>
            <a:lvl8pPr lvl="7">
              <a:spcBef>
                <a:spcPts val="0"/>
              </a:spcBef>
              <a:spcAft>
                <a:spcPts val="0"/>
              </a:spcAft>
              <a:buClr>
                <a:schemeClr val="dk1"/>
              </a:buClr>
              <a:buSzPts val="3733"/>
              <a:buFont typeface="Arial"/>
              <a:buNone/>
              <a:defRPr sz="3733" b="1">
                <a:solidFill>
                  <a:schemeClr val="dk1"/>
                </a:solidFill>
              </a:defRPr>
            </a:lvl8pPr>
            <a:lvl9pPr lvl="8">
              <a:spcBef>
                <a:spcPts val="0"/>
              </a:spcBef>
              <a:spcAft>
                <a:spcPts val="0"/>
              </a:spcAft>
              <a:buClr>
                <a:schemeClr val="dk1"/>
              </a:buClr>
              <a:buSzPts val="3733"/>
              <a:buFont typeface="Arial"/>
              <a:buNone/>
              <a:defRPr sz="3733" b="1">
                <a:solidFill>
                  <a:schemeClr val="dk1"/>
                </a:solidFill>
              </a:defRPr>
            </a:lvl9pPr>
          </a:lstStyle>
          <a:p>
            <a:endParaRPr/>
          </a:p>
        </p:txBody>
      </p:sp>
      <p:sp>
        <p:nvSpPr>
          <p:cNvPr id="407" name="Google Shape;407;p35"/>
          <p:cNvSpPr txBox="1">
            <a:spLocks noGrp="1"/>
          </p:cNvSpPr>
          <p:nvPr>
            <p:ph type="body" idx="1"/>
          </p:nvPr>
        </p:nvSpPr>
        <p:spPr>
          <a:xfrm>
            <a:off x="415596" y="1606434"/>
            <a:ext cx="10427200" cy="4268799"/>
          </a:xfrm>
          <a:prstGeom prst="rect">
            <a:avLst/>
          </a:prstGeom>
          <a:noFill/>
          <a:ln>
            <a:noFill/>
          </a:ln>
        </p:spPr>
        <p:txBody>
          <a:bodyPr spcFirstLastPara="1" wrap="square" lIns="91425" tIns="91425" rIns="91425" bIns="91425" anchor="t" anchorCtr="0">
            <a:noAutofit/>
          </a:bodyPr>
          <a:lstStyle>
            <a:lvl1pPr marL="457200" marR="0" lvl="0" indent="-228600" algn="l">
              <a:lnSpc>
                <a:spcPct val="115000"/>
              </a:lnSpc>
              <a:spcBef>
                <a:spcPts val="0"/>
              </a:spcBef>
              <a:spcAft>
                <a:spcPts val="0"/>
              </a:spcAft>
              <a:buClr>
                <a:srgbClr val="000000"/>
              </a:buClr>
              <a:buSzPts val="1867"/>
              <a:buFont typeface="Arial"/>
              <a:buNone/>
              <a:defRPr sz="1867" b="0" i="0" u="none" strike="noStrike" cap="none">
                <a:solidFill>
                  <a:srgbClr val="000000"/>
                </a:solidFill>
                <a:latin typeface="Arial"/>
                <a:ea typeface="Arial"/>
                <a:cs typeface="Arial"/>
                <a:sym typeface="Arial"/>
              </a:defRPr>
            </a:lvl1pPr>
            <a:lvl2pPr marL="914400" marR="0" lvl="1" indent="-228600" algn="l">
              <a:lnSpc>
                <a:spcPct val="115000"/>
              </a:lnSpc>
              <a:spcBef>
                <a:spcPts val="2133"/>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2pPr>
            <a:lvl3pPr marL="1371600" marR="0" lvl="2" indent="-228600" algn="l">
              <a:lnSpc>
                <a:spcPct val="115000"/>
              </a:lnSpc>
              <a:spcBef>
                <a:spcPts val="2133"/>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3pPr>
            <a:lvl4pPr marL="1828800" marR="0" lvl="3" indent="-228600" algn="l">
              <a:lnSpc>
                <a:spcPct val="115000"/>
              </a:lnSpc>
              <a:spcBef>
                <a:spcPts val="2133"/>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4pPr>
            <a:lvl5pPr marL="2286000" marR="0" lvl="4" indent="-228600" algn="l">
              <a:lnSpc>
                <a:spcPct val="115000"/>
              </a:lnSpc>
              <a:spcBef>
                <a:spcPts val="2133"/>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5pPr>
            <a:lvl6pPr marL="2743200" marR="0" lvl="5" indent="-228600" algn="l">
              <a:lnSpc>
                <a:spcPct val="115000"/>
              </a:lnSpc>
              <a:spcBef>
                <a:spcPts val="2133"/>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6pPr>
            <a:lvl7pPr marL="3200400" marR="0" lvl="6" indent="-228600" algn="l">
              <a:lnSpc>
                <a:spcPct val="115000"/>
              </a:lnSpc>
              <a:spcBef>
                <a:spcPts val="2133"/>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7pPr>
            <a:lvl8pPr marL="3657600" marR="0" lvl="7" indent="-228600" algn="l">
              <a:lnSpc>
                <a:spcPct val="115000"/>
              </a:lnSpc>
              <a:spcBef>
                <a:spcPts val="2133"/>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8pPr>
            <a:lvl9pPr marL="4114800" marR="0" lvl="8" indent="-228600" algn="l">
              <a:lnSpc>
                <a:spcPct val="115000"/>
              </a:lnSpc>
              <a:spcBef>
                <a:spcPts val="2133"/>
              </a:spcBef>
              <a:spcAft>
                <a:spcPts val="2133"/>
              </a:spcAft>
              <a:buClr>
                <a:srgbClr val="000000"/>
              </a:buClr>
              <a:buSzPts val="1600"/>
              <a:buFont typeface="Arial"/>
              <a:buNone/>
              <a:defRPr sz="16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58"/>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58"/>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58"/>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Chapter break bar">
  <p:cSld name="Chapter break bar">
    <p:spTree>
      <p:nvGrpSpPr>
        <p:cNvPr id="1" name="Shape 408"/>
        <p:cNvGrpSpPr/>
        <p:nvPr/>
      </p:nvGrpSpPr>
      <p:grpSpPr>
        <a:xfrm>
          <a:off x="0" y="0"/>
          <a:ext cx="0" cy="0"/>
          <a:chOff x="0" y="0"/>
          <a:chExt cx="0" cy="0"/>
        </a:xfrm>
      </p:grpSpPr>
      <p:sp>
        <p:nvSpPr>
          <p:cNvPr id="409" name="Google Shape;409;p37"/>
          <p:cNvSpPr/>
          <p:nvPr/>
        </p:nvSpPr>
        <p:spPr>
          <a:xfrm>
            <a:off x="0" y="1752600"/>
            <a:ext cx="12192000" cy="2057600"/>
          </a:xfrm>
          <a:prstGeom prst="rect">
            <a:avLst/>
          </a:prstGeom>
          <a:solidFill>
            <a:schemeClr val="accent1"/>
          </a:solidFill>
          <a:ln>
            <a:noFill/>
          </a:ln>
        </p:spPr>
        <p:txBody>
          <a:bodyPr spcFirstLastPara="1" wrap="square" lIns="162525" tIns="81225" rIns="162525" bIns="81225" anchor="ctr" anchorCtr="0">
            <a:noAutofit/>
          </a:bodyPr>
          <a:lstStyle/>
          <a:p>
            <a:pPr marL="0" marR="0" lvl="0" indent="0" algn="ctr" rtl="0">
              <a:lnSpc>
                <a:spcPct val="100000"/>
              </a:lnSpc>
              <a:spcBef>
                <a:spcPts val="0"/>
              </a:spcBef>
              <a:spcAft>
                <a:spcPts val="0"/>
              </a:spcAft>
              <a:buClr>
                <a:srgbClr val="000000"/>
              </a:buClr>
              <a:buSzPts val="4933"/>
              <a:buFont typeface="Arial"/>
              <a:buNone/>
            </a:pPr>
            <a:endParaRPr sz="4933" b="1" i="0" u="none" strike="noStrike" cap="none">
              <a:solidFill>
                <a:schemeClr val="lt1"/>
              </a:solidFill>
              <a:latin typeface="Arial"/>
              <a:ea typeface="Arial"/>
              <a:cs typeface="Arial"/>
              <a:sym typeface="Arial"/>
            </a:endParaRPr>
          </a:p>
        </p:txBody>
      </p:sp>
      <p:sp>
        <p:nvSpPr>
          <p:cNvPr id="410" name="Google Shape;410;p37"/>
          <p:cNvSpPr txBox="1">
            <a:spLocks noGrp="1"/>
          </p:cNvSpPr>
          <p:nvPr>
            <p:ph type="title"/>
          </p:nvPr>
        </p:nvSpPr>
        <p:spPr>
          <a:xfrm>
            <a:off x="509117" y="2133601"/>
            <a:ext cx="10817199" cy="1361999"/>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chemeClr val="dk1"/>
              </a:buClr>
              <a:buSzPts val="6400"/>
              <a:buFont typeface="Arial"/>
              <a:buNone/>
              <a:defRPr sz="6400" b="1" i="0" u="none" strike="noStrike" cap="none">
                <a:solidFill>
                  <a:schemeClr val="dk1"/>
                </a:solidFill>
                <a:latin typeface="Arial"/>
                <a:ea typeface="Arial"/>
                <a:cs typeface="Arial"/>
                <a:sym typeface="Arial"/>
              </a:defRPr>
            </a:lvl1pPr>
            <a:lvl2pPr marR="0" lvl="1" algn="l">
              <a:spcBef>
                <a:spcPts val="0"/>
              </a:spcBef>
              <a:spcAft>
                <a:spcPts val="0"/>
              </a:spcAft>
              <a:buClr>
                <a:schemeClr val="dk1"/>
              </a:buClr>
              <a:buSzPts val="3200"/>
              <a:buFont typeface="Arial"/>
              <a:buNone/>
              <a:defRPr sz="3200" b="1">
                <a:solidFill>
                  <a:schemeClr val="dk1"/>
                </a:solidFill>
              </a:defRPr>
            </a:lvl2pPr>
            <a:lvl3pPr marR="0" lvl="2" algn="l">
              <a:spcBef>
                <a:spcPts val="0"/>
              </a:spcBef>
              <a:spcAft>
                <a:spcPts val="0"/>
              </a:spcAft>
              <a:buClr>
                <a:schemeClr val="dk1"/>
              </a:buClr>
              <a:buSzPts val="3200"/>
              <a:buFont typeface="Arial"/>
              <a:buNone/>
              <a:defRPr sz="3200" b="1">
                <a:solidFill>
                  <a:schemeClr val="dk1"/>
                </a:solidFill>
              </a:defRPr>
            </a:lvl3pPr>
            <a:lvl4pPr marR="0" lvl="3" algn="l">
              <a:spcBef>
                <a:spcPts val="0"/>
              </a:spcBef>
              <a:spcAft>
                <a:spcPts val="0"/>
              </a:spcAft>
              <a:buClr>
                <a:schemeClr val="dk1"/>
              </a:buClr>
              <a:buSzPts val="3200"/>
              <a:buFont typeface="Arial"/>
              <a:buNone/>
              <a:defRPr sz="3200" b="1">
                <a:solidFill>
                  <a:schemeClr val="dk1"/>
                </a:solidFill>
              </a:defRPr>
            </a:lvl4pPr>
            <a:lvl5pPr marR="0" lvl="4" algn="l">
              <a:spcBef>
                <a:spcPts val="0"/>
              </a:spcBef>
              <a:spcAft>
                <a:spcPts val="0"/>
              </a:spcAft>
              <a:buClr>
                <a:schemeClr val="dk1"/>
              </a:buClr>
              <a:buSzPts val="3200"/>
              <a:buFont typeface="Arial"/>
              <a:buNone/>
              <a:defRPr sz="3200" b="1">
                <a:solidFill>
                  <a:schemeClr val="dk1"/>
                </a:solidFill>
              </a:defRPr>
            </a:lvl5pPr>
            <a:lvl6pPr marR="0" lvl="5" algn="l">
              <a:spcBef>
                <a:spcPts val="0"/>
              </a:spcBef>
              <a:spcAft>
                <a:spcPts val="0"/>
              </a:spcAft>
              <a:buClr>
                <a:schemeClr val="dk1"/>
              </a:buClr>
              <a:buSzPts val="3200"/>
              <a:buFont typeface="Arial"/>
              <a:buNone/>
              <a:defRPr sz="3200" b="1">
                <a:solidFill>
                  <a:schemeClr val="dk1"/>
                </a:solidFill>
              </a:defRPr>
            </a:lvl6pPr>
            <a:lvl7pPr marR="0" lvl="6" algn="l">
              <a:spcBef>
                <a:spcPts val="0"/>
              </a:spcBef>
              <a:spcAft>
                <a:spcPts val="0"/>
              </a:spcAft>
              <a:buClr>
                <a:schemeClr val="dk1"/>
              </a:buClr>
              <a:buSzPts val="3200"/>
              <a:buFont typeface="Arial"/>
              <a:buNone/>
              <a:defRPr sz="3200" b="1">
                <a:solidFill>
                  <a:schemeClr val="dk1"/>
                </a:solidFill>
              </a:defRPr>
            </a:lvl7pPr>
            <a:lvl8pPr marR="0" lvl="7" algn="l">
              <a:spcBef>
                <a:spcPts val="0"/>
              </a:spcBef>
              <a:spcAft>
                <a:spcPts val="0"/>
              </a:spcAft>
              <a:buClr>
                <a:schemeClr val="dk1"/>
              </a:buClr>
              <a:buSzPts val="3200"/>
              <a:buFont typeface="Arial"/>
              <a:buNone/>
              <a:defRPr sz="3200" b="1">
                <a:solidFill>
                  <a:schemeClr val="dk1"/>
                </a:solidFill>
              </a:defRPr>
            </a:lvl8pPr>
            <a:lvl9pPr marR="0" lvl="8" algn="l">
              <a:spcBef>
                <a:spcPts val="0"/>
              </a:spcBef>
              <a:spcAft>
                <a:spcPts val="0"/>
              </a:spcAft>
              <a:buClr>
                <a:schemeClr val="dk1"/>
              </a:buClr>
              <a:buSzPts val="3200"/>
              <a:buFont typeface="Arial"/>
              <a:buNone/>
              <a:defRPr sz="3200" b="1">
                <a:solidFill>
                  <a:schemeClr val="dk1"/>
                </a:solidFill>
              </a:defRPr>
            </a:lvl9pPr>
          </a:lstStyle>
          <a:p>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Gold chapter break or bold statement gold">
  <p:cSld name="Gold chapter break or bold statement gold">
    <p:bg>
      <p:bgPr>
        <a:solidFill>
          <a:schemeClr val="accent1"/>
        </a:solidFill>
        <a:effectLst/>
      </p:bgPr>
    </p:bg>
    <p:spTree>
      <p:nvGrpSpPr>
        <p:cNvPr id="1" name="Shape 411"/>
        <p:cNvGrpSpPr/>
        <p:nvPr/>
      </p:nvGrpSpPr>
      <p:grpSpPr>
        <a:xfrm>
          <a:off x="0" y="0"/>
          <a:ext cx="0" cy="0"/>
          <a:chOff x="0" y="0"/>
          <a:chExt cx="0" cy="0"/>
        </a:xfrm>
      </p:grpSpPr>
      <p:sp>
        <p:nvSpPr>
          <p:cNvPr id="412" name="Google Shape;412;p82"/>
          <p:cNvSpPr txBox="1">
            <a:spLocks noGrp="1"/>
          </p:cNvSpPr>
          <p:nvPr>
            <p:ph type="title"/>
          </p:nvPr>
        </p:nvSpPr>
        <p:spPr>
          <a:xfrm>
            <a:off x="415601" y="1101367"/>
            <a:ext cx="8328399" cy="763599"/>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dk1"/>
              </a:buClr>
              <a:buSzPts val="8266"/>
              <a:buFont typeface="Arial"/>
              <a:buNone/>
              <a:defRPr sz="8266" b="1" i="0" u="none" strike="noStrike" cap="none">
                <a:solidFill>
                  <a:schemeClr val="dk1"/>
                </a:solidFill>
                <a:latin typeface="Arial"/>
                <a:ea typeface="Arial"/>
                <a:cs typeface="Arial"/>
                <a:sym typeface="Arial"/>
              </a:defRPr>
            </a:lvl1pPr>
            <a:lvl2pPr lvl="1">
              <a:spcBef>
                <a:spcPts val="0"/>
              </a:spcBef>
              <a:spcAft>
                <a:spcPts val="0"/>
              </a:spcAft>
              <a:buClr>
                <a:schemeClr val="dk1"/>
              </a:buClr>
              <a:buSzPts val="8266"/>
              <a:buFont typeface="Arial"/>
              <a:buNone/>
              <a:defRPr sz="8266" b="1">
                <a:solidFill>
                  <a:schemeClr val="dk1"/>
                </a:solidFill>
              </a:defRPr>
            </a:lvl2pPr>
            <a:lvl3pPr lvl="2">
              <a:spcBef>
                <a:spcPts val="0"/>
              </a:spcBef>
              <a:spcAft>
                <a:spcPts val="0"/>
              </a:spcAft>
              <a:buClr>
                <a:schemeClr val="dk1"/>
              </a:buClr>
              <a:buSzPts val="8266"/>
              <a:buFont typeface="Arial"/>
              <a:buNone/>
              <a:defRPr sz="8266" b="1">
                <a:solidFill>
                  <a:schemeClr val="dk1"/>
                </a:solidFill>
              </a:defRPr>
            </a:lvl3pPr>
            <a:lvl4pPr lvl="3">
              <a:spcBef>
                <a:spcPts val="0"/>
              </a:spcBef>
              <a:spcAft>
                <a:spcPts val="0"/>
              </a:spcAft>
              <a:buClr>
                <a:schemeClr val="dk1"/>
              </a:buClr>
              <a:buSzPts val="8266"/>
              <a:buFont typeface="Arial"/>
              <a:buNone/>
              <a:defRPr sz="8266" b="1">
                <a:solidFill>
                  <a:schemeClr val="dk1"/>
                </a:solidFill>
              </a:defRPr>
            </a:lvl4pPr>
            <a:lvl5pPr lvl="4">
              <a:spcBef>
                <a:spcPts val="0"/>
              </a:spcBef>
              <a:spcAft>
                <a:spcPts val="0"/>
              </a:spcAft>
              <a:buClr>
                <a:schemeClr val="dk1"/>
              </a:buClr>
              <a:buSzPts val="8266"/>
              <a:buFont typeface="Arial"/>
              <a:buNone/>
              <a:defRPr sz="8266" b="1">
                <a:solidFill>
                  <a:schemeClr val="dk1"/>
                </a:solidFill>
              </a:defRPr>
            </a:lvl5pPr>
            <a:lvl6pPr lvl="5">
              <a:spcBef>
                <a:spcPts val="0"/>
              </a:spcBef>
              <a:spcAft>
                <a:spcPts val="0"/>
              </a:spcAft>
              <a:buClr>
                <a:schemeClr val="dk1"/>
              </a:buClr>
              <a:buSzPts val="8266"/>
              <a:buFont typeface="Arial"/>
              <a:buNone/>
              <a:defRPr sz="8266" b="1">
                <a:solidFill>
                  <a:schemeClr val="dk1"/>
                </a:solidFill>
              </a:defRPr>
            </a:lvl6pPr>
            <a:lvl7pPr lvl="6">
              <a:spcBef>
                <a:spcPts val="0"/>
              </a:spcBef>
              <a:spcAft>
                <a:spcPts val="0"/>
              </a:spcAft>
              <a:buClr>
                <a:schemeClr val="dk1"/>
              </a:buClr>
              <a:buSzPts val="8266"/>
              <a:buFont typeface="Arial"/>
              <a:buNone/>
              <a:defRPr sz="8266" b="1">
                <a:solidFill>
                  <a:schemeClr val="dk1"/>
                </a:solidFill>
              </a:defRPr>
            </a:lvl7pPr>
            <a:lvl8pPr lvl="7">
              <a:spcBef>
                <a:spcPts val="0"/>
              </a:spcBef>
              <a:spcAft>
                <a:spcPts val="0"/>
              </a:spcAft>
              <a:buClr>
                <a:schemeClr val="dk1"/>
              </a:buClr>
              <a:buSzPts val="8266"/>
              <a:buFont typeface="Arial"/>
              <a:buNone/>
              <a:defRPr sz="8266" b="1">
                <a:solidFill>
                  <a:schemeClr val="dk1"/>
                </a:solidFill>
              </a:defRPr>
            </a:lvl8pPr>
            <a:lvl9pPr lvl="8">
              <a:spcBef>
                <a:spcPts val="0"/>
              </a:spcBef>
              <a:spcAft>
                <a:spcPts val="0"/>
              </a:spcAft>
              <a:buClr>
                <a:schemeClr val="dk1"/>
              </a:buClr>
              <a:buSzPts val="8266"/>
              <a:buFont typeface="Arial"/>
              <a:buNone/>
              <a:defRPr sz="8266" b="1">
                <a:solidFill>
                  <a:schemeClr val="dk1"/>
                </a:solidFill>
              </a:defRPr>
            </a:lvl9pPr>
          </a:lstStyle>
          <a:p>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Chapter break agenda">
  <p:cSld name="Chapter break agenda">
    <p:bg>
      <p:bgPr>
        <a:solidFill>
          <a:srgbClr val="000000"/>
        </a:solidFill>
        <a:effectLst/>
      </p:bgPr>
    </p:bg>
    <p:spTree>
      <p:nvGrpSpPr>
        <p:cNvPr id="1" name="Shape 413"/>
        <p:cNvGrpSpPr/>
        <p:nvPr/>
      </p:nvGrpSpPr>
      <p:grpSpPr>
        <a:xfrm>
          <a:off x="0" y="0"/>
          <a:ext cx="0" cy="0"/>
          <a:chOff x="0" y="0"/>
          <a:chExt cx="0" cy="0"/>
        </a:xfrm>
      </p:grpSpPr>
      <p:sp>
        <p:nvSpPr>
          <p:cNvPr id="414" name="Google Shape;414;p83"/>
          <p:cNvSpPr txBox="1">
            <a:spLocks noGrp="1"/>
          </p:cNvSpPr>
          <p:nvPr>
            <p:ph type="title"/>
          </p:nvPr>
        </p:nvSpPr>
        <p:spPr>
          <a:xfrm>
            <a:off x="618801" y="2726967"/>
            <a:ext cx="3716799" cy="763599"/>
          </a:xfrm>
          <a:prstGeom prst="rect">
            <a:avLst/>
          </a:prstGeom>
          <a:noFill/>
          <a:ln>
            <a:noFill/>
          </a:ln>
        </p:spPr>
        <p:txBody>
          <a:bodyPr spcFirstLastPara="1" wrap="square" lIns="91425" tIns="91425" rIns="91425" bIns="91425" anchor="ctr" anchorCtr="0">
            <a:noAutofit/>
          </a:bodyPr>
          <a:lstStyle>
            <a:lvl1pPr marR="0" lvl="0" algn="r">
              <a:lnSpc>
                <a:spcPct val="100000"/>
              </a:lnSpc>
              <a:spcBef>
                <a:spcPts val="0"/>
              </a:spcBef>
              <a:spcAft>
                <a:spcPts val="0"/>
              </a:spcAft>
              <a:buClr>
                <a:srgbClr val="FFFFFF"/>
              </a:buClr>
              <a:buSzPts val="6400"/>
              <a:buFont typeface="Arial"/>
              <a:buNone/>
              <a:defRPr sz="6400" b="1" i="0" u="none" strike="noStrike" cap="none">
                <a:solidFill>
                  <a:srgbClr val="FFFFFF"/>
                </a:solidFill>
                <a:latin typeface="Arial"/>
                <a:ea typeface="Arial"/>
                <a:cs typeface="Arial"/>
                <a:sym typeface="Arial"/>
              </a:defRPr>
            </a:lvl1pPr>
            <a:lvl2pPr lvl="1" algn="r">
              <a:spcBef>
                <a:spcPts val="0"/>
              </a:spcBef>
              <a:spcAft>
                <a:spcPts val="0"/>
              </a:spcAft>
              <a:buClr>
                <a:srgbClr val="FFFFFF"/>
              </a:buClr>
              <a:buSzPts val="6400"/>
              <a:buFont typeface="Arial"/>
              <a:buNone/>
              <a:defRPr sz="6400" b="1">
                <a:solidFill>
                  <a:srgbClr val="FFFFFF"/>
                </a:solidFill>
              </a:defRPr>
            </a:lvl2pPr>
            <a:lvl3pPr lvl="2" algn="r">
              <a:spcBef>
                <a:spcPts val="0"/>
              </a:spcBef>
              <a:spcAft>
                <a:spcPts val="0"/>
              </a:spcAft>
              <a:buClr>
                <a:srgbClr val="FFFFFF"/>
              </a:buClr>
              <a:buSzPts val="6400"/>
              <a:buFont typeface="Arial"/>
              <a:buNone/>
              <a:defRPr sz="6400" b="1">
                <a:solidFill>
                  <a:srgbClr val="FFFFFF"/>
                </a:solidFill>
              </a:defRPr>
            </a:lvl3pPr>
            <a:lvl4pPr lvl="3" algn="r">
              <a:spcBef>
                <a:spcPts val="0"/>
              </a:spcBef>
              <a:spcAft>
                <a:spcPts val="0"/>
              </a:spcAft>
              <a:buClr>
                <a:srgbClr val="FFFFFF"/>
              </a:buClr>
              <a:buSzPts val="6400"/>
              <a:buFont typeface="Arial"/>
              <a:buNone/>
              <a:defRPr sz="6400" b="1">
                <a:solidFill>
                  <a:srgbClr val="FFFFFF"/>
                </a:solidFill>
              </a:defRPr>
            </a:lvl4pPr>
            <a:lvl5pPr lvl="4" algn="r">
              <a:spcBef>
                <a:spcPts val="0"/>
              </a:spcBef>
              <a:spcAft>
                <a:spcPts val="0"/>
              </a:spcAft>
              <a:buClr>
                <a:srgbClr val="FFFFFF"/>
              </a:buClr>
              <a:buSzPts val="6400"/>
              <a:buFont typeface="Arial"/>
              <a:buNone/>
              <a:defRPr sz="6400" b="1">
                <a:solidFill>
                  <a:srgbClr val="FFFFFF"/>
                </a:solidFill>
              </a:defRPr>
            </a:lvl5pPr>
            <a:lvl6pPr lvl="5" algn="r">
              <a:spcBef>
                <a:spcPts val="0"/>
              </a:spcBef>
              <a:spcAft>
                <a:spcPts val="0"/>
              </a:spcAft>
              <a:buClr>
                <a:srgbClr val="FFFFFF"/>
              </a:buClr>
              <a:buSzPts val="6400"/>
              <a:buFont typeface="Arial"/>
              <a:buNone/>
              <a:defRPr sz="6400" b="1">
                <a:solidFill>
                  <a:srgbClr val="FFFFFF"/>
                </a:solidFill>
              </a:defRPr>
            </a:lvl6pPr>
            <a:lvl7pPr lvl="6" algn="r">
              <a:spcBef>
                <a:spcPts val="0"/>
              </a:spcBef>
              <a:spcAft>
                <a:spcPts val="0"/>
              </a:spcAft>
              <a:buClr>
                <a:srgbClr val="FFFFFF"/>
              </a:buClr>
              <a:buSzPts val="6400"/>
              <a:buFont typeface="Arial"/>
              <a:buNone/>
              <a:defRPr sz="6400" b="1">
                <a:solidFill>
                  <a:srgbClr val="FFFFFF"/>
                </a:solidFill>
              </a:defRPr>
            </a:lvl7pPr>
            <a:lvl8pPr lvl="7" algn="r">
              <a:spcBef>
                <a:spcPts val="0"/>
              </a:spcBef>
              <a:spcAft>
                <a:spcPts val="0"/>
              </a:spcAft>
              <a:buClr>
                <a:srgbClr val="FFFFFF"/>
              </a:buClr>
              <a:buSzPts val="6400"/>
              <a:buFont typeface="Arial"/>
              <a:buNone/>
              <a:defRPr sz="6400" b="1">
                <a:solidFill>
                  <a:srgbClr val="FFFFFF"/>
                </a:solidFill>
              </a:defRPr>
            </a:lvl8pPr>
            <a:lvl9pPr lvl="8" algn="r">
              <a:spcBef>
                <a:spcPts val="0"/>
              </a:spcBef>
              <a:spcAft>
                <a:spcPts val="0"/>
              </a:spcAft>
              <a:buClr>
                <a:srgbClr val="FFFFFF"/>
              </a:buClr>
              <a:buSzPts val="6400"/>
              <a:buFont typeface="Arial"/>
              <a:buNone/>
              <a:defRPr sz="6400" b="1">
                <a:solidFill>
                  <a:srgbClr val="FFFFFF"/>
                </a:solidFill>
              </a:defRPr>
            </a:lvl9pPr>
          </a:lstStyle>
          <a:p>
            <a:endParaRPr/>
          </a:p>
        </p:txBody>
      </p:sp>
      <p:sp>
        <p:nvSpPr>
          <p:cNvPr id="415" name="Google Shape;415;p83"/>
          <p:cNvSpPr txBox="1"/>
          <p:nvPr/>
        </p:nvSpPr>
        <p:spPr>
          <a:xfrm>
            <a:off x="4886652" y="495463"/>
            <a:ext cx="1409600" cy="47087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accent1"/>
              </a:buClr>
              <a:buSzPts val="7500"/>
              <a:buFont typeface="Arial"/>
              <a:buNone/>
            </a:pPr>
            <a:r>
              <a:rPr lang="en-US" sz="29999" b="0" i="0" u="none" strike="noStrike" cap="none">
                <a:solidFill>
                  <a:schemeClr val="accent1"/>
                </a:solidFill>
                <a:latin typeface="Arial"/>
                <a:ea typeface="Arial"/>
                <a:cs typeface="Arial"/>
                <a:sym typeface="Arial"/>
              </a:rPr>
              <a:t>{</a:t>
            </a:r>
            <a:endParaRPr/>
          </a:p>
        </p:txBody>
      </p:sp>
      <p:sp>
        <p:nvSpPr>
          <p:cNvPr id="416" name="Google Shape;416;p83"/>
          <p:cNvSpPr txBox="1">
            <a:spLocks noGrp="1"/>
          </p:cNvSpPr>
          <p:nvPr>
            <p:ph type="subTitle" idx="1"/>
          </p:nvPr>
        </p:nvSpPr>
        <p:spPr>
          <a:xfrm>
            <a:off x="6567901" y="1386533"/>
            <a:ext cx="4785999" cy="3674400"/>
          </a:xfrm>
          <a:prstGeom prst="rect">
            <a:avLst/>
          </a:prstGeom>
          <a:noFill/>
          <a:ln>
            <a:noFill/>
          </a:ln>
        </p:spPr>
        <p:txBody>
          <a:bodyPr spcFirstLastPara="1" wrap="square" lIns="91425" tIns="91425" rIns="91425" bIns="91425" anchor="ctr" anchorCtr="0">
            <a:noAutofit/>
          </a:bodyPr>
          <a:lstStyle>
            <a:lvl1pPr marR="0" lvl="0" algn="l">
              <a:lnSpc>
                <a:spcPct val="115000"/>
              </a:lnSpc>
              <a:spcBef>
                <a:spcPts val="0"/>
              </a:spcBef>
              <a:spcAft>
                <a:spcPts val="0"/>
              </a:spcAft>
              <a:buClr>
                <a:srgbClr val="000000"/>
              </a:buClr>
              <a:buSzPts val="2400"/>
              <a:buFont typeface="Arial"/>
              <a:buNone/>
              <a:defRPr sz="2400" b="1" i="0" u="none" strike="noStrike" cap="none">
                <a:solidFill>
                  <a:srgbClr val="FFFFFF"/>
                </a:solidFill>
                <a:latin typeface="Arial"/>
                <a:ea typeface="Arial"/>
                <a:cs typeface="Arial"/>
                <a:sym typeface="Arial"/>
              </a:defRPr>
            </a:lvl1pPr>
            <a:lvl2pPr marR="0" lvl="1" algn="l">
              <a:lnSpc>
                <a:spcPct val="115000"/>
              </a:lnSpc>
              <a:spcBef>
                <a:spcPts val="2133"/>
              </a:spcBef>
              <a:spcAft>
                <a:spcPts val="0"/>
              </a:spcAft>
              <a:buClr>
                <a:srgbClr val="000000"/>
              </a:buClr>
              <a:buSzPts val="1867"/>
              <a:buFont typeface="Arial"/>
              <a:buNone/>
              <a:defRPr sz="1867" b="1" i="0" u="none" strike="noStrike" cap="none">
                <a:solidFill>
                  <a:srgbClr val="FFFFFF"/>
                </a:solidFill>
                <a:latin typeface="Arial"/>
                <a:ea typeface="Arial"/>
                <a:cs typeface="Arial"/>
                <a:sym typeface="Arial"/>
              </a:defRPr>
            </a:lvl2pPr>
            <a:lvl3pPr marR="0" lvl="2" algn="l">
              <a:lnSpc>
                <a:spcPct val="115000"/>
              </a:lnSpc>
              <a:spcBef>
                <a:spcPts val="2133"/>
              </a:spcBef>
              <a:spcAft>
                <a:spcPts val="0"/>
              </a:spcAft>
              <a:buClr>
                <a:srgbClr val="000000"/>
              </a:buClr>
              <a:buSzPts val="1867"/>
              <a:buFont typeface="Arial"/>
              <a:buNone/>
              <a:defRPr sz="1867" b="1" i="0" u="none" strike="noStrike" cap="none">
                <a:solidFill>
                  <a:srgbClr val="FFFFFF"/>
                </a:solidFill>
                <a:latin typeface="Arial"/>
                <a:ea typeface="Arial"/>
                <a:cs typeface="Arial"/>
                <a:sym typeface="Arial"/>
              </a:defRPr>
            </a:lvl3pPr>
            <a:lvl4pPr marR="0" lvl="3" algn="l">
              <a:lnSpc>
                <a:spcPct val="115000"/>
              </a:lnSpc>
              <a:spcBef>
                <a:spcPts val="2133"/>
              </a:spcBef>
              <a:spcAft>
                <a:spcPts val="0"/>
              </a:spcAft>
              <a:buClr>
                <a:srgbClr val="000000"/>
              </a:buClr>
              <a:buSzPts val="1867"/>
              <a:buFont typeface="Arial"/>
              <a:buNone/>
              <a:defRPr sz="1867" b="1" i="0" u="none" strike="noStrike" cap="none">
                <a:solidFill>
                  <a:srgbClr val="FFFFFF"/>
                </a:solidFill>
                <a:latin typeface="Arial"/>
                <a:ea typeface="Arial"/>
                <a:cs typeface="Arial"/>
                <a:sym typeface="Arial"/>
              </a:defRPr>
            </a:lvl4pPr>
            <a:lvl5pPr marR="0" lvl="4" algn="l">
              <a:lnSpc>
                <a:spcPct val="115000"/>
              </a:lnSpc>
              <a:spcBef>
                <a:spcPts val="2133"/>
              </a:spcBef>
              <a:spcAft>
                <a:spcPts val="0"/>
              </a:spcAft>
              <a:buClr>
                <a:srgbClr val="000000"/>
              </a:buClr>
              <a:buSzPts val="1867"/>
              <a:buFont typeface="Arial"/>
              <a:buNone/>
              <a:defRPr sz="1867" b="1" i="0" u="none" strike="noStrike" cap="none">
                <a:solidFill>
                  <a:srgbClr val="FFFFFF"/>
                </a:solidFill>
                <a:latin typeface="Arial"/>
                <a:ea typeface="Arial"/>
                <a:cs typeface="Arial"/>
                <a:sym typeface="Arial"/>
              </a:defRPr>
            </a:lvl5pPr>
            <a:lvl6pPr marR="0" lvl="5" algn="l">
              <a:lnSpc>
                <a:spcPct val="115000"/>
              </a:lnSpc>
              <a:spcBef>
                <a:spcPts val="2133"/>
              </a:spcBef>
              <a:spcAft>
                <a:spcPts val="0"/>
              </a:spcAft>
              <a:buClr>
                <a:srgbClr val="000000"/>
              </a:buClr>
              <a:buSzPts val="1867"/>
              <a:buFont typeface="Arial"/>
              <a:buNone/>
              <a:defRPr sz="1867" b="1" i="0" u="none" strike="noStrike" cap="none">
                <a:solidFill>
                  <a:srgbClr val="FFFFFF"/>
                </a:solidFill>
                <a:latin typeface="Arial"/>
                <a:ea typeface="Arial"/>
                <a:cs typeface="Arial"/>
                <a:sym typeface="Arial"/>
              </a:defRPr>
            </a:lvl6pPr>
            <a:lvl7pPr marR="0" lvl="6" algn="l">
              <a:lnSpc>
                <a:spcPct val="115000"/>
              </a:lnSpc>
              <a:spcBef>
                <a:spcPts val="2133"/>
              </a:spcBef>
              <a:spcAft>
                <a:spcPts val="0"/>
              </a:spcAft>
              <a:buClr>
                <a:srgbClr val="000000"/>
              </a:buClr>
              <a:buSzPts val="1867"/>
              <a:buFont typeface="Arial"/>
              <a:buNone/>
              <a:defRPr sz="1867" b="1" i="0" u="none" strike="noStrike" cap="none">
                <a:solidFill>
                  <a:srgbClr val="FFFFFF"/>
                </a:solidFill>
                <a:latin typeface="Arial"/>
                <a:ea typeface="Arial"/>
                <a:cs typeface="Arial"/>
                <a:sym typeface="Arial"/>
              </a:defRPr>
            </a:lvl7pPr>
            <a:lvl8pPr marR="0" lvl="7" algn="l">
              <a:lnSpc>
                <a:spcPct val="115000"/>
              </a:lnSpc>
              <a:spcBef>
                <a:spcPts val="2133"/>
              </a:spcBef>
              <a:spcAft>
                <a:spcPts val="0"/>
              </a:spcAft>
              <a:buClr>
                <a:srgbClr val="000000"/>
              </a:buClr>
              <a:buSzPts val="1867"/>
              <a:buFont typeface="Arial"/>
              <a:buNone/>
              <a:defRPr sz="1867" b="1" i="0" u="none" strike="noStrike" cap="none">
                <a:solidFill>
                  <a:srgbClr val="FFFFFF"/>
                </a:solidFill>
                <a:latin typeface="Arial"/>
                <a:ea typeface="Arial"/>
                <a:cs typeface="Arial"/>
                <a:sym typeface="Arial"/>
              </a:defRPr>
            </a:lvl8pPr>
            <a:lvl9pPr marR="0" lvl="8" algn="l">
              <a:lnSpc>
                <a:spcPct val="115000"/>
              </a:lnSpc>
              <a:spcBef>
                <a:spcPts val="2133"/>
              </a:spcBef>
              <a:spcAft>
                <a:spcPts val="2133"/>
              </a:spcAft>
              <a:buClr>
                <a:srgbClr val="000000"/>
              </a:buClr>
              <a:buSzPts val="1867"/>
              <a:buFont typeface="Arial"/>
              <a:buNone/>
              <a:defRPr sz="1867" b="1" i="0" u="none" strike="noStrike" cap="none">
                <a:solidFill>
                  <a:srgbClr val="FFFFFF"/>
                </a:solidFill>
                <a:latin typeface="Arial"/>
                <a:ea typeface="Arial"/>
                <a:cs typeface="Arial"/>
                <a:sym typeface="Arial"/>
              </a:defRPr>
            </a:lvl9pPr>
          </a:lstStyle>
          <a:p>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17"/>
        <p:cNvGrpSpPr/>
        <p:nvPr/>
      </p:nvGrpSpPr>
      <p:grpSpPr>
        <a:xfrm>
          <a:off x="0" y="0"/>
          <a:ext cx="0" cy="0"/>
          <a:chOff x="0" y="0"/>
          <a:chExt cx="0" cy="0"/>
        </a:xfrm>
      </p:grpSpPr>
      <p:sp>
        <p:nvSpPr>
          <p:cNvPr id="418" name="Google Shape;418;p84"/>
          <p:cNvSpPr/>
          <p:nvPr/>
        </p:nvSpPr>
        <p:spPr>
          <a:xfrm>
            <a:off x="6096000" y="-179533"/>
            <a:ext cx="6096000" cy="7037199"/>
          </a:xfrm>
          <a:prstGeom prst="rect">
            <a:avLst/>
          </a:prstGeom>
          <a:solidFill>
            <a:schemeClr val="accen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419" name="Google Shape;419;p84"/>
          <p:cNvSpPr txBox="1">
            <a:spLocks noGrp="1"/>
          </p:cNvSpPr>
          <p:nvPr>
            <p:ph type="title"/>
          </p:nvPr>
        </p:nvSpPr>
        <p:spPr>
          <a:xfrm>
            <a:off x="354001" y="1644233"/>
            <a:ext cx="5393599" cy="1976400"/>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chemeClr val="dk1"/>
              </a:buClr>
              <a:buSzPts val="5600"/>
              <a:buFont typeface="Arial"/>
              <a:buNone/>
              <a:defRPr sz="5600" b="1" i="0" u="none" strike="noStrike" cap="none">
                <a:solidFill>
                  <a:schemeClr val="dk1"/>
                </a:solidFill>
                <a:latin typeface="Arial"/>
                <a:ea typeface="Arial"/>
                <a:cs typeface="Arial"/>
                <a:sym typeface="Arial"/>
              </a:defRPr>
            </a:lvl1pPr>
            <a:lvl2pPr lvl="1" algn="ctr">
              <a:spcBef>
                <a:spcPts val="0"/>
              </a:spcBef>
              <a:spcAft>
                <a:spcPts val="0"/>
              </a:spcAft>
              <a:buClr>
                <a:schemeClr val="dk1"/>
              </a:buClr>
              <a:buSzPts val="5600"/>
              <a:buFont typeface="Arial"/>
              <a:buNone/>
              <a:defRPr sz="5600" b="1">
                <a:solidFill>
                  <a:schemeClr val="dk1"/>
                </a:solidFill>
              </a:defRPr>
            </a:lvl2pPr>
            <a:lvl3pPr lvl="2" algn="ctr">
              <a:spcBef>
                <a:spcPts val="0"/>
              </a:spcBef>
              <a:spcAft>
                <a:spcPts val="0"/>
              </a:spcAft>
              <a:buClr>
                <a:schemeClr val="dk1"/>
              </a:buClr>
              <a:buSzPts val="5600"/>
              <a:buFont typeface="Arial"/>
              <a:buNone/>
              <a:defRPr sz="5600" b="1">
                <a:solidFill>
                  <a:schemeClr val="dk1"/>
                </a:solidFill>
              </a:defRPr>
            </a:lvl3pPr>
            <a:lvl4pPr lvl="3" algn="ctr">
              <a:spcBef>
                <a:spcPts val="0"/>
              </a:spcBef>
              <a:spcAft>
                <a:spcPts val="0"/>
              </a:spcAft>
              <a:buClr>
                <a:schemeClr val="dk1"/>
              </a:buClr>
              <a:buSzPts val="5600"/>
              <a:buFont typeface="Arial"/>
              <a:buNone/>
              <a:defRPr sz="5600" b="1">
                <a:solidFill>
                  <a:schemeClr val="dk1"/>
                </a:solidFill>
              </a:defRPr>
            </a:lvl4pPr>
            <a:lvl5pPr lvl="4" algn="ctr">
              <a:spcBef>
                <a:spcPts val="0"/>
              </a:spcBef>
              <a:spcAft>
                <a:spcPts val="0"/>
              </a:spcAft>
              <a:buClr>
                <a:schemeClr val="dk1"/>
              </a:buClr>
              <a:buSzPts val="5600"/>
              <a:buFont typeface="Arial"/>
              <a:buNone/>
              <a:defRPr sz="5600" b="1">
                <a:solidFill>
                  <a:schemeClr val="dk1"/>
                </a:solidFill>
              </a:defRPr>
            </a:lvl5pPr>
            <a:lvl6pPr lvl="5" algn="ctr">
              <a:spcBef>
                <a:spcPts val="0"/>
              </a:spcBef>
              <a:spcAft>
                <a:spcPts val="0"/>
              </a:spcAft>
              <a:buClr>
                <a:schemeClr val="dk1"/>
              </a:buClr>
              <a:buSzPts val="5600"/>
              <a:buFont typeface="Arial"/>
              <a:buNone/>
              <a:defRPr sz="5600" b="1">
                <a:solidFill>
                  <a:schemeClr val="dk1"/>
                </a:solidFill>
              </a:defRPr>
            </a:lvl6pPr>
            <a:lvl7pPr lvl="6" algn="ctr">
              <a:spcBef>
                <a:spcPts val="0"/>
              </a:spcBef>
              <a:spcAft>
                <a:spcPts val="0"/>
              </a:spcAft>
              <a:buClr>
                <a:schemeClr val="dk1"/>
              </a:buClr>
              <a:buSzPts val="5600"/>
              <a:buFont typeface="Arial"/>
              <a:buNone/>
              <a:defRPr sz="5600" b="1">
                <a:solidFill>
                  <a:schemeClr val="dk1"/>
                </a:solidFill>
              </a:defRPr>
            </a:lvl7pPr>
            <a:lvl8pPr lvl="7" algn="ctr">
              <a:spcBef>
                <a:spcPts val="0"/>
              </a:spcBef>
              <a:spcAft>
                <a:spcPts val="0"/>
              </a:spcAft>
              <a:buClr>
                <a:schemeClr val="dk1"/>
              </a:buClr>
              <a:buSzPts val="5600"/>
              <a:buFont typeface="Arial"/>
              <a:buNone/>
              <a:defRPr sz="5600" b="1">
                <a:solidFill>
                  <a:schemeClr val="dk1"/>
                </a:solidFill>
              </a:defRPr>
            </a:lvl8pPr>
            <a:lvl9pPr lvl="8" algn="ctr">
              <a:spcBef>
                <a:spcPts val="0"/>
              </a:spcBef>
              <a:spcAft>
                <a:spcPts val="0"/>
              </a:spcAft>
              <a:buClr>
                <a:schemeClr val="dk1"/>
              </a:buClr>
              <a:buSzPts val="5600"/>
              <a:buFont typeface="Arial"/>
              <a:buNone/>
              <a:defRPr sz="5600" b="1">
                <a:solidFill>
                  <a:schemeClr val="dk1"/>
                </a:solidFill>
              </a:defRPr>
            </a:lvl9pPr>
          </a:lstStyle>
          <a:p>
            <a:endParaRPr/>
          </a:p>
        </p:txBody>
      </p:sp>
      <p:sp>
        <p:nvSpPr>
          <p:cNvPr id="420" name="Google Shape;420;p84"/>
          <p:cNvSpPr txBox="1">
            <a:spLocks noGrp="1"/>
          </p:cNvSpPr>
          <p:nvPr>
            <p:ph type="subTitle" idx="1"/>
          </p:nvPr>
        </p:nvSpPr>
        <p:spPr>
          <a:xfrm>
            <a:off x="354001" y="3737433"/>
            <a:ext cx="5393599" cy="16468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1pPr>
            <a:lvl2pPr marR="0" lvl="1" algn="ctr">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2pPr>
            <a:lvl3pPr marR="0" lvl="2" algn="ctr">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3pPr>
            <a:lvl4pPr marR="0" lvl="3" algn="ctr">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4pPr>
            <a:lvl5pPr marR="0" lvl="4" algn="ctr">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5pPr>
            <a:lvl6pPr marR="0" lvl="5" algn="ctr">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6pPr>
            <a:lvl7pPr marR="0" lvl="6" algn="ctr">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7pPr>
            <a:lvl8pPr marR="0" lvl="7" algn="ctr">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8pPr>
            <a:lvl9pPr marR="0" lvl="8" algn="ctr">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9pPr>
          </a:lstStyle>
          <a:p>
            <a:endParaRPr/>
          </a:p>
        </p:txBody>
      </p:sp>
      <p:sp>
        <p:nvSpPr>
          <p:cNvPr id="421" name="Google Shape;421;p84"/>
          <p:cNvSpPr txBox="1">
            <a:spLocks noGrp="1"/>
          </p:cNvSpPr>
          <p:nvPr>
            <p:ph type="body" idx="2"/>
          </p:nvPr>
        </p:nvSpPr>
        <p:spPr>
          <a:xfrm>
            <a:off x="6586000" y="965434"/>
            <a:ext cx="5116000" cy="4926799"/>
          </a:xfrm>
          <a:prstGeom prst="rect">
            <a:avLst/>
          </a:prstGeom>
          <a:noFill/>
          <a:ln>
            <a:noFill/>
          </a:ln>
        </p:spPr>
        <p:txBody>
          <a:bodyPr spcFirstLastPara="1" wrap="square" lIns="91425" tIns="91425" rIns="91425" bIns="91425" anchor="ctr" anchorCtr="0">
            <a:noAutofit/>
          </a:bodyPr>
          <a:lstStyle>
            <a:lvl1pPr marL="457200" marR="0" lvl="0" indent="-228600" algn="l">
              <a:lnSpc>
                <a:spcPct val="115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1pPr>
            <a:lvl2pPr marL="914400" marR="0" lvl="1" indent="-228600" algn="l">
              <a:lnSpc>
                <a:spcPct val="115000"/>
              </a:lnSpc>
              <a:spcBef>
                <a:spcPts val="2133"/>
              </a:spcBef>
              <a:spcAft>
                <a:spcPts val="0"/>
              </a:spcAft>
              <a:buClr>
                <a:srgbClr val="000000"/>
              </a:buClr>
              <a:buSzPts val="1867"/>
              <a:buFont typeface="Arial"/>
              <a:buNone/>
              <a:defRPr sz="1867" b="0" i="0" u="none" strike="noStrike" cap="none">
                <a:solidFill>
                  <a:srgbClr val="000000"/>
                </a:solidFill>
                <a:latin typeface="Arial"/>
                <a:ea typeface="Arial"/>
                <a:cs typeface="Arial"/>
                <a:sym typeface="Arial"/>
              </a:defRPr>
            </a:lvl2pPr>
            <a:lvl3pPr marL="1371600" marR="0" lvl="2" indent="-228600" algn="l">
              <a:lnSpc>
                <a:spcPct val="115000"/>
              </a:lnSpc>
              <a:spcBef>
                <a:spcPts val="2133"/>
              </a:spcBef>
              <a:spcAft>
                <a:spcPts val="0"/>
              </a:spcAft>
              <a:buClr>
                <a:srgbClr val="000000"/>
              </a:buClr>
              <a:buSzPts val="1867"/>
              <a:buFont typeface="Arial"/>
              <a:buNone/>
              <a:defRPr sz="1867" b="0" i="0" u="none" strike="noStrike" cap="none">
                <a:solidFill>
                  <a:srgbClr val="000000"/>
                </a:solidFill>
                <a:latin typeface="Arial"/>
                <a:ea typeface="Arial"/>
                <a:cs typeface="Arial"/>
                <a:sym typeface="Arial"/>
              </a:defRPr>
            </a:lvl3pPr>
            <a:lvl4pPr marL="1828800" marR="0" lvl="3" indent="-228600" algn="l">
              <a:lnSpc>
                <a:spcPct val="115000"/>
              </a:lnSpc>
              <a:spcBef>
                <a:spcPts val="2133"/>
              </a:spcBef>
              <a:spcAft>
                <a:spcPts val="0"/>
              </a:spcAft>
              <a:buClr>
                <a:srgbClr val="000000"/>
              </a:buClr>
              <a:buSzPts val="1867"/>
              <a:buFont typeface="Arial"/>
              <a:buNone/>
              <a:defRPr sz="1867" b="0" i="0" u="none" strike="noStrike" cap="none">
                <a:solidFill>
                  <a:srgbClr val="000000"/>
                </a:solidFill>
                <a:latin typeface="Arial"/>
                <a:ea typeface="Arial"/>
                <a:cs typeface="Arial"/>
                <a:sym typeface="Arial"/>
              </a:defRPr>
            </a:lvl4pPr>
            <a:lvl5pPr marL="2286000" marR="0" lvl="4" indent="-228600" algn="l">
              <a:lnSpc>
                <a:spcPct val="115000"/>
              </a:lnSpc>
              <a:spcBef>
                <a:spcPts val="2133"/>
              </a:spcBef>
              <a:spcAft>
                <a:spcPts val="0"/>
              </a:spcAft>
              <a:buClr>
                <a:srgbClr val="000000"/>
              </a:buClr>
              <a:buSzPts val="1867"/>
              <a:buFont typeface="Arial"/>
              <a:buNone/>
              <a:defRPr sz="1867" b="0" i="0" u="none" strike="noStrike" cap="none">
                <a:solidFill>
                  <a:srgbClr val="000000"/>
                </a:solidFill>
                <a:latin typeface="Arial"/>
                <a:ea typeface="Arial"/>
                <a:cs typeface="Arial"/>
                <a:sym typeface="Arial"/>
              </a:defRPr>
            </a:lvl5pPr>
            <a:lvl6pPr marL="2743200" marR="0" lvl="5" indent="-228600" algn="l">
              <a:lnSpc>
                <a:spcPct val="115000"/>
              </a:lnSpc>
              <a:spcBef>
                <a:spcPts val="2133"/>
              </a:spcBef>
              <a:spcAft>
                <a:spcPts val="0"/>
              </a:spcAft>
              <a:buClr>
                <a:srgbClr val="000000"/>
              </a:buClr>
              <a:buSzPts val="1867"/>
              <a:buFont typeface="Arial"/>
              <a:buNone/>
              <a:defRPr sz="1867" b="0" i="0" u="none" strike="noStrike" cap="none">
                <a:solidFill>
                  <a:srgbClr val="000000"/>
                </a:solidFill>
                <a:latin typeface="Arial"/>
                <a:ea typeface="Arial"/>
                <a:cs typeface="Arial"/>
                <a:sym typeface="Arial"/>
              </a:defRPr>
            </a:lvl6pPr>
            <a:lvl7pPr marL="3200400" marR="0" lvl="6" indent="-228600" algn="l">
              <a:lnSpc>
                <a:spcPct val="115000"/>
              </a:lnSpc>
              <a:spcBef>
                <a:spcPts val="2133"/>
              </a:spcBef>
              <a:spcAft>
                <a:spcPts val="0"/>
              </a:spcAft>
              <a:buClr>
                <a:srgbClr val="000000"/>
              </a:buClr>
              <a:buSzPts val="1867"/>
              <a:buFont typeface="Arial"/>
              <a:buNone/>
              <a:defRPr sz="1867" b="0" i="0" u="none" strike="noStrike" cap="none">
                <a:solidFill>
                  <a:srgbClr val="000000"/>
                </a:solidFill>
                <a:latin typeface="Arial"/>
                <a:ea typeface="Arial"/>
                <a:cs typeface="Arial"/>
                <a:sym typeface="Arial"/>
              </a:defRPr>
            </a:lvl7pPr>
            <a:lvl8pPr marL="3657600" marR="0" lvl="7" indent="-228600" algn="l">
              <a:lnSpc>
                <a:spcPct val="115000"/>
              </a:lnSpc>
              <a:spcBef>
                <a:spcPts val="2133"/>
              </a:spcBef>
              <a:spcAft>
                <a:spcPts val="0"/>
              </a:spcAft>
              <a:buClr>
                <a:srgbClr val="000000"/>
              </a:buClr>
              <a:buSzPts val="1867"/>
              <a:buFont typeface="Arial"/>
              <a:buNone/>
              <a:defRPr sz="1867" b="0" i="0" u="none" strike="noStrike" cap="none">
                <a:solidFill>
                  <a:srgbClr val="000000"/>
                </a:solidFill>
                <a:latin typeface="Arial"/>
                <a:ea typeface="Arial"/>
                <a:cs typeface="Arial"/>
                <a:sym typeface="Arial"/>
              </a:defRPr>
            </a:lvl8pPr>
            <a:lvl9pPr marL="4114800" marR="0" lvl="8" indent="-228600" algn="l">
              <a:lnSpc>
                <a:spcPct val="115000"/>
              </a:lnSpc>
              <a:spcBef>
                <a:spcPts val="2133"/>
              </a:spcBef>
              <a:spcAft>
                <a:spcPts val="2133"/>
              </a:spcAft>
              <a:buClr>
                <a:srgbClr val="000000"/>
              </a:buClr>
              <a:buSzPts val="1867"/>
              <a:buFont typeface="Arial"/>
              <a:buNone/>
              <a:defRPr sz="1867"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Headline with text" type="titleOnly">
  <p:cSld name="TITLE_ONLY">
    <p:spTree>
      <p:nvGrpSpPr>
        <p:cNvPr id="1" name="Shape 422"/>
        <p:cNvGrpSpPr/>
        <p:nvPr/>
      </p:nvGrpSpPr>
      <p:grpSpPr>
        <a:xfrm>
          <a:off x="0" y="0"/>
          <a:ext cx="0" cy="0"/>
          <a:chOff x="0" y="0"/>
          <a:chExt cx="0" cy="0"/>
        </a:xfrm>
      </p:grpSpPr>
      <p:sp>
        <p:nvSpPr>
          <p:cNvPr id="423" name="Google Shape;423;p85"/>
          <p:cNvSpPr txBox="1">
            <a:spLocks noGrp="1"/>
          </p:cNvSpPr>
          <p:nvPr>
            <p:ph type="title"/>
          </p:nvPr>
        </p:nvSpPr>
        <p:spPr>
          <a:xfrm>
            <a:off x="415601" y="593367"/>
            <a:ext cx="11360799" cy="763599"/>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dk1"/>
              </a:buClr>
              <a:buSzPts val="3733"/>
              <a:buFont typeface="Arial"/>
              <a:buNone/>
              <a:defRPr sz="3733" b="1" i="0" u="none" strike="noStrike" cap="none">
                <a:solidFill>
                  <a:schemeClr val="dk1"/>
                </a:solidFill>
                <a:latin typeface="Arial"/>
                <a:ea typeface="Arial"/>
                <a:cs typeface="Arial"/>
                <a:sym typeface="Arial"/>
              </a:defRPr>
            </a:lvl1pPr>
            <a:lvl2pPr lvl="1">
              <a:spcBef>
                <a:spcPts val="0"/>
              </a:spcBef>
              <a:spcAft>
                <a:spcPts val="0"/>
              </a:spcAft>
              <a:buClr>
                <a:schemeClr val="dk1"/>
              </a:buClr>
              <a:buSzPts val="3733"/>
              <a:buFont typeface="Arial"/>
              <a:buNone/>
              <a:defRPr sz="3733" b="1">
                <a:solidFill>
                  <a:schemeClr val="dk1"/>
                </a:solidFill>
              </a:defRPr>
            </a:lvl2pPr>
            <a:lvl3pPr lvl="2">
              <a:spcBef>
                <a:spcPts val="0"/>
              </a:spcBef>
              <a:spcAft>
                <a:spcPts val="0"/>
              </a:spcAft>
              <a:buClr>
                <a:schemeClr val="dk1"/>
              </a:buClr>
              <a:buSzPts val="3733"/>
              <a:buFont typeface="Arial"/>
              <a:buNone/>
              <a:defRPr sz="3733" b="1">
                <a:solidFill>
                  <a:schemeClr val="dk1"/>
                </a:solidFill>
              </a:defRPr>
            </a:lvl3pPr>
            <a:lvl4pPr lvl="3">
              <a:spcBef>
                <a:spcPts val="0"/>
              </a:spcBef>
              <a:spcAft>
                <a:spcPts val="0"/>
              </a:spcAft>
              <a:buClr>
                <a:schemeClr val="dk1"/>
              </a:buClr>
              <a:buSzPts val="3733"/>
              <a:buFont typeface="Arial"/>
              <a:buNone/>
              <a:defRPr sz="3733" b="1">
                <a:solidFill>
                  <a:schemeClr val="dk1"/>
                </a:solidFill>
              </a:defRPr>
            </a:lvl4pPr>
            <a:lvl5pPr lvl="4">
              <a:spcBef>
                <a:spcPts val="0"/>
              </a:spcBef>
              <a:spcAft>
                <a:spcPts val="0"/>
              </a:spcAft>
              <a:buClr>
                <a:schemeClr val="dk1"/>
              </a:buClr>
              <a:buSzPts val="3733"/>
              <a:buFont typeface="Arial"/>
              <a:buNone/>
              <a:defRPr sz="3733" b="1">
                <a:solidFill>
                  <a:schemeClr val="dk1"/>
                </a:solidFill>
              </a:defRPr>
            </a:lvl5pPr>
            <a:lvl6pPr lvl="5">
              <a:spcBef>
                <a:spcPts val="0"/>
              </a:spcBef>
              <a:spcAft>
                <a:spcPts val="0"/>
              </a:spcAft>
              <a:buClr>
                <a:schemeClr val="dk1"/>
              </a:buClr>
              <a:buSzPts val="3733"/>
              <a:buFont typeface="Arial"/>
              <a:buNone/>
              <a:defRPr sz="3733" b="1">
                <a:solidFill>
                  <a:schemeClr val="dk1"/>
                </a:solidFill>
              </a:defRPr>
            </a:lvl6pPr>
            <a:lvl7pPr lvl="6">
              <a:spcBef>
                <a:spcPts val="0"/>
              </a:spcBef>
              <a:spcAft>
                <a:spcPts val="0"/>
              </a:spcAft>
              <a:buClr>
                <a:schemeClr val="dk1"/>
              </a:buClr>
              <a:buSzPts val="3733"/>
              <a:buFont typeface="Arial"/>
              <a:buNone/>
              <a:defRPr sz="3733" b="1">
                <a:solidFill>
                  <a:schemeClr val="dk1"/>
                </a:solidFill>
              </a:defRPr>
            </a:lvl7pPr>
            <a:lvl8pPr lvl="7">
              <a:spcBef>
                <a:spcPts val="0"/>
              </a:spcBef>
              <a:spcAft>
                <a:spcPts val="0"/>
              </a:spcAft>
              <a:buClr>
                <a:schemeClr val="dk1"/>
              </a:buClr>
              <a:buSzPts val="3733"/>
              <a:buFont typeface="Arial"/>
              <a:buNone/>
              <a:defRPr sz="3733" b="1">
                <a:solidFill>
                  <a:schemeClr val="dk1"/>
                </a:solidFill>
              </a:defRPr>
            </a:lvl8pPr>
            <a:lvl9pPr lvl="8">
              <a:spcBef>
                <a:spcPts val="0"/>
              </a:spcBef>
              <a:spcAft>
                <a:spcPts val="0"/>
              </a:spcAft>
              <a:buClr>
                <a:schemeClr val="dk1"/>
              </a:buClr>
              <a:buSzPts val="3733"/>
              <a:buFont typeface="Arial"/>
              <a:buNone/>
              <a:defRPr sz="3733" b="1">
                <a:solidFill>
                  <a:schemeClr val="dk1"/>
                </a:solidFill>
              </a:defRPr>
            </a:lvl9pPr>
          </a:lstStyle>
          <a:p>
            <a:endParaRPr/>
          </a:p>
        </p:txBody>
      </p:sp>
      <p:sp>
        <p:nvSpPr>
          <p:cNvPr id="424" name="Google Shape;424;p85"/>
          <p:cNvSpPr txBox="1">
            <a:spLocks noGrp="1"/>
          </p:cNvSpPr>
          <p:nvPr>
            <p:ph type="body" idx="1"/>
          </p:nvPr>
        </p:nvSpPr>
        <p:spPr>
          <a:xfrm>
            <a:off x="134100" y="1606434"/>
            <a:ext cx="10708800" cy="4268799"/>
          </a:xfrm>
          <a:prstGeom prst="rect">
            <a:avLst/>
          </a:prstGeom>
          <a:noFill/>
          <a:ln>
            <a:noFill/>
          </a:ln>
        </p:spPr>
        <p:txBody>
          <a:bodyPr spcFirstLastPara="1" wrap="square" lIns="91425" tIns="91425" rIns="91425" bIns="91425" anchor="t" anchorCtr="0">
            <a:noAutofit/>
          </a:bodyPr>
          <a:lstStyle>
            <a:lvl1pPr marL="457200" marR="0" lvl="0" indent="-228600" algn="l">
              <a:lnSpc>
                <a:spcPct val="115000"/>
              </a:lnSpc>
              <a:spcBef>
                <a:spcPts val="0"/>
              </a:spcBef>
              <a:spcAft>
                <a:spcPts val="0"/>
              </a:spcAft>
              <a:buClr>
                <a:srgbClr val="000000"/>
              </a:buClr>
              <a:buSzPts val="1867"/>
              <a:buFont typeface="Arial"/>
              <a:buNone/>
              <a:defRPr sz="1867" b="0" i="0" u="none" strike="noStrike" cap="none">
                <a:solidFill>
                  <a:srgbClr val="000000"/>
                </a:solidFill>
                <a:latin typeface="Arial"/>
                <a:ea typeface="Arial"/>
                <a:cs typeface="Arial"/>
                <a:sym typeface="Arial"/>
              </a:defRPr>
            </a:lvl1pPr>
            <a:lvl2pPr marL="914400" marR="0" lvl="1" indent="-228600" algn="l">
              <a:lnSpc>
                <a:spcPct val="115000"/>
              </a:lnSpc>
              <a:spcBef>
                <a:spcPts val="2133"/>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2pPr>
            <a:lvl3pPr marL="1371600" marR="0" lvl="2" indent="-228600" algn="l">
              <a:lnSpc>
                <a:spcPct val="115000"/>
              </a:lnSpc>
              <a:spcBef>
                <a:spcPts val="2133"/>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3pPr>
            <a:lvl4pPr marL="1828800" marR="0" lvl="3" indent="-228600" algn="l">
              <a:lnSpc>
                <a:spcPct val="115000"/>
              </a:lnSpc>
              <a:spcBef>
                <a:spcPts val="2133"/>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4pPr>
            <a:lvl5pPr marL="2286000" marR="0" lvl="4" indent="-228600" algn="l">
              <a:lnSpc>
                <a:spcPct val="115000"/>
              </a:lnSpc>
              <a:spcBef>
                <a:spcPts val="2133"/>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5pPr>
            <a:lvl6pPr marL="2743200" marR="0" lvl="5" indent="-228600" algn="l">
              <a:lnSpc>
                <a:spcPct val="115000"/>
              </a:lnSpc>
              <a:spcBef>
                <a:spcPts val="2133"/>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6pPr>
            <a:lvl7pPr marL="3200400" marR="0" lvl="6" indent="-228600" algn="l">
              <a:lnSpc>
                <a:spcPct val="115000"/>
              </a:lnSpc>
              <a:spcBef>
                <a:spcPts val="2133"/>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7pPr>
            <a:lvl8pPr marL="3657600" marR="0" lvl="7" indent="-228600" algn="l">
              <a:lnSpc>
                <a:spcPct val="115000"/>
              </a:lnSpc>
              <a:spcBef>
                <a:spcPts val="2133"/>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8pPr>
            <a:lvl9pPr marL="4114800" marR="0" lvl="8" indent="-228600" algn="l">
              <a:lnSpc>
                <a:spcPct val="115000"/>
              </a:lnSpc>
              <a:spcBef>
                <a:spcPts val="2133"/>
              </a:spcBef>
              <a:spcAft>
                <a:spcPts val="2133"/>
              </a:spcAft>
              <a:buClr>
                <a:srgbClr val="000000"/>
              </a:buClr>
              <a:buSzPts val="1600"/>
              <a:buFont typeface="Arial"/>
              <a:buNone/>
              <a:defRPr sz="16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Headline with 3 column">
  <p:cSld name="Headline with 3 column">
    <p:spTree>
      <p:nvGrpSpPr>
        <p:cNvPr id="1" name="Shape 425"/>
        <p:cNvGrpSpPr/>
        <p:nvPr/>
      </p:nvGrpSpPr>
      <p:grpSpPr>
        <a:xfrm>
          <a:off x="0" y="0"/>
          <a:ext cx="0" cy="0"/>
          <a:chOff x="0" y="0"/>
          <a:chExt cx="0" cy="0"/>
        </a:xfrm>
      </p:grpSpPr>
      <p:sp>
        <p:nvSpPr>
          <p:cNvPr id="426" name="Google Shape;426;p86"/>
          <p:cNvSpPr txBox="1">
            <a:spLocks noGrp="1"/>
          </p:cNvSpPr>
          <p:nvPr>
            <p:ph type="title"/>
          </p:nvPr>
        </p:nvSpPr>
        <p:spPr>
          <a:xfrm>
            <a:off x="415601" y="593367"/>
            <a:ext cx="11360799" cy="763599"/>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dk1"/>
              </a:buClr>
              <a:buSzPts val="3733"/>
              <a:buFont typeface="Arial"/>
              <a:buNone/>
              <a:defRPr sz="3733" b="1" i="0" u="none" strike="noStrike" cap="none">
                <a:solidFill>
                  <a:schemeClr val="dk1"/>
                </a:solidFill>
                <a:latin typeface="Arial"/>
                <a:ea typeface="Arial"/>
                <a:cs typeface="Arial"/>
                <a:sym typeface="Arial"/>
              </a:defRPr>
            </a:lvl1pPr>
            <a:lvl2pPr lvl="1">
              <a:spcBef>
                <a:spcPts val="0"/>
              </a:spcBef>
              <a:spcAft>
                <a:spcPts val="0"/>
              </a:spcAft>
              <a:buClr>
                <a:schemeClr val="dk1"/>
              </a:buClr>
              <a:buSzPts val="3733"/>
              <a:buFont typeface="Arial"/>
              <a:buNone/>
              <a:defRPr sz="3733" b="1">
                <a:solidFill>
                  <a:schemeClr val="dk1"/>
                </a:solidFill>
              </a:defRPr>
            </a:lvl2pPr>
            <a:lvl3pPr lvl="2">
              <a:spcBef>
                <a:spcPts val="0"/>
              </a:spcBef>
              <a:spcAft>
                <a:spcPts val="0"/>
              </a:spcAft>
              <a:buClr>
                <a:schemeClr val="dk1"/>
              </a:buClr>
              <a:buSzPts val="3733"/>
              <a:buFont typeface="Arial"/>
              <a:buNone/>
              <a:defRPr sz="3733" b="1">
                <a:solidFill>
                  <a:schemeClr val="dk1"/>
                </a:solidFill>
              </a:defRPr>
            </a:lvl3pPr>
            <a:lvl4pPr lvl="3">
              <a:spcBef>
                <a:spcPts val="0"/>
              </a:spcBef>
              <a:spcAft>
                <a:spcPts val="0"/>
              </a:spcAft>
              <a:buClr>
                <a:schemeClr val="dk1"/>
              </a:buClr>
              <a:buSzPts val="3733"/>
              <a:buFont typeface="Arial"/>
              <a:buNone/>
              <a:defRPr sz="3733" b="1">
                <a:solidFill>
                  <a:schemeClr val="dk1"/>
                </a:solidFill>
              </a:defRPr>
            </a:lvl4pPr>
            <a:lvl5pPr lvl="4">
              <a:spcBef>
                <a:spcPts val="0"/>
              </a:spcBef>
              <a:spcAft>
                <a:spcPts val="0"/>
              </a:spcAft>
              <a:buClr>
                <a:schemeClr val="dk1"/>
              </a:buClr>
              <a:buSzPts val="3733"/>
              <a:buFont typeface="Arial"/>
              <a:buNone/>
              <a:defRPr sz="3733" b="1">
                <a:solidFill>
                  <a:schemeClr val="dk1"/>
                </a:solidFill>
              </a:defRPr>
            </a:lvl5pPr>
            <a:lvl6pPr lvl="5">
              <a:spcBef>
                <a:spcPts val="0"/>
              </a:spcBef>
              <a:spcAft>
                <a:spcPts val="0"/>
              </a:spcAft>
              <a:buClr>
                <a:schemeClr val="dk1"/>
              </a:buClr>
              <a:buSzPts val="3733"/>
              <a:buFont typeface="Arial"/>
              <a:buNone/>
              <a:defRPr sz="3733" b="1">
                <a:solidFill>
                  <a:schemeClr val="dk1"/>
                </a:solidFill>
              </a:defRPr>
            </a:lvl6pPr>
            <a:lvl7pPr lvl="6">
              <a:spcBef>
                <a:spcPts val="0"/>
              </a:spcBef>
              <a:spcAft>
                <a:spcPts val="0"/>
              </a:spcAft>
              <a:buClr>
                <a:schemeClr val="dk1"/>
              </a:buClr>
              <a:buSzPts val="3733"/>
              <a:buFont typeface="Arial"/>
              <a:buNone/>
              <a:defRPr sz="3733" b="1">
                <a:solidFill>
                  <a:schemeClr val="dk1"/>
                </a:solidFill>
              </a:defRPr>
            </a:lvl7pPr>
            <a:lvl8pPr lvl="7">
              <a:spcBef>
                <a:spcPts val="0"/>
              </a:spcBef>
              <a:spcAft>
                <a:spcPts val="0"/>
              </a:spcAft>
              <a:buClr>
                <a:schemeClr val="dk1"/>
              </a:buClr>
              <a:buSzPts val="3733"/>
              <a:buFont typeface="Arial"/>
              <a:buNone/>
              <a:defRPr sz="3733" b="1">
                <a:solidFill>
                  <a:schemeClr val="dk1"/>
                </a:solidFill>
              </a:defRPr>
            </a:lvl8pPr>
            <a:lvl9pPr lvl="8">
              <a:spcBef>
                <a:spcPts val="0"/>
              </a:spcBef>
              <a:spcAft>
                <a:spcPts val="0"/>
              </a:spcAft>
              <a:buClr>
                <a:schemeClr val="dk1"/>
              </a:buClr>
              <a:buSzPts val="3733"/>
              <a:buFont typeface="Arial"/>
              <a:buNone/>
              <a:defRPr sz="3733" b="1">
                <a:solidFill>
                  <a:schemeClr val="dk1"/>
                </a:solidFill>
              </a:defRPr>
            </a:lvl9pPr>
          </a:lstStyle>
          <a:p>
            <a:endParaRPr/>
          </a:p>
        </p:txBody>
      </p:sp>
      <p:sp>
        <p:nvSpPr>
          <p:cNvPr id="427" name="Google Shape;427;p86"/>
          <p:cNvSpPr txBox="1">
            <a:spLocks noGrp="1"/>
          </p:cNvSpPr>
          <p:nvPr>
            <p:ph type="body" idx="1"/>
          </p:nvPr>
        </p:nvSpPr>
        <p:spPr>
          <a:xfrm>
            <a:off x="8287334" y="1550701"/>
            <a:ext cx="3204799" cy="4268799"/>
          </a:xfrm>
          <a:prstGeom prst="rect">
            <a:avLst/>
          </a:prstGeom>
          <a:noFill/>
          <a:ln>
            <a:noFill/>
          </a:ln>
        </p:spPr>
        <p:txBody>
          <a:bodyPr spcFirstLastPara="1" wrap="square" lIns="91425" tIns="91425" rIns="91425" bIns="91425" anchor="t" anchorCtr="0">
            <a:noAutofit/>
          </a:bodyPr>
          <a:lstStyle>
            <a:lvl1pPr marL="457200" marR="0" lvl="0" indent="-228600" algn="l">
              <a:lnSpc>
                <a:spcPct val="115000"/>
              </a:lnSpc>
              <a:spcBef>
                <a:spcPts val="0"/>
              </a:spcBef>
              <a:spcAft>
                <a:spcPts val="0"/>
              </a:spcAft>
              <a:buClr>
                <a:srgbClr val="000000"/>
              </a:buClr>
              <a:buSzPts val="1867"/>
              <a:buFont typeface="Arial"/>
              <a:buNone/>
              <a:defRPr sz="1867" b="0" i="0" u="none" strike="noStrike" cap="none">
                <a:solidFill>
                  <a:srgbClr val="000000"/>
                </a:solidFill>
                <a:latin typeface="Arial"/>
                <a:ea typeface="Arial"/>
                <a:cs typeface="Arial"/>
                <a:sym typeface="Arial"/>
              </a:defRPr>
            </a:lvl1pPr>
            <a:lvl2pPr marL="914400" marR="0" lvl="1" indent="-228600" algn="l">
              <a:lnSpc>
                <a:spcPct val="115000"/>
              </a:lnSpc>
              <a:spcBef>
                <a:spcPts val="2133"/>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2pPr>
            <a:lvl3pPr marL="1371600" marR="0" lvl="2" indent="-228600" algn="l">
              <a:lnSpc>
                <a:spcPct val="115000"/>
              </a:lnSpc>
              <a:spcBef>
                <a:spcPts val="2133"/>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3pPr>
            <a:lvl4pPr marL="1828800" marR="0" lvl="3" indent="-228600" algn="l">
              <a:lnSpc>
                <a:spcPct val="115000"/>
              </a:lnSpc>
              <a:spcBef>
                <a:spcPts val="2133"/>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4pPr>
            <a:lvl5pPr marL="2286000" marR="0" lvl="4" indent="-228600" algn="l">
              <a:lnSpc>
                <a:spcPct val="115000"/>
              </a:lnSpc>
              <a:spcBef>
                <a:spcPts val="2133"/>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5pPr>
            <a:lvl6pPr marL="2743200" marR="0" lvl="5" indent="-228600" algn="l">
              <a:lnSpc>
                <a:spcPct val="115000"/>
              </a:lnSpc>
              <a:spcBef>
                <a:spcPts val="2133"/>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6pPr>
            <a:lvl7pPr marL="3200400" marR="0" lvl="6" indent="-228600" algn="l">
              <a:lnSpc>
                <a:spcPct val="115000"/>
              </a:lnSpc>
              <a:spcBef>
                <a:spcPts val="2133"/>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7pPr>
            <a:lvl8pPr marL="3657600" marR="0" lvl="7" indent="-228600" algn="l">
              <a:lnSpc>
                <a:spcPct val="115000"/>
              </a:lnSpc>
              <a:spcBef>
                <a:spcPts val="2133"/>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8pPr>
            <a:lvl9pPr marL="4114800" marR="0" lvl="8" indent="-228600" algn="l">
              <a:lnSpc>
                <a:spcPct val="115000"/>
              </a:lnSpc>
              <a:spcBef>
                <a:spcPts val="2133"/>
              </a:spcBef>
              <a:spcAft>
                <a:spcPts val="2133"/>
              </a:spcAft>
              <a:buClr>
                <a:srgbClr val="000000"/>
              </a:buClr>
              <a:buSzPts val="1600"/>
              <a:buFont typeface="Arial"/>
              <a:buNone/>
              <a:defRPr sz="1600" b="0" i="0" u="none" strike="noStrike" cap="none">
                <a:solidFill>
                  <a:srgbClr val="000000"/>
                </a:solidFill>
                <a:latin typeface="Arial"/>
                <a:ea typeface="Arial"/>
                <a:cs typeface="Arial"/>
                <a:sym typeface="Arial"/>
              </a:defRPr>
            </a:lvl9pPr>
          </a:lstStyle>
          <a:p>
            <a:endParaRPr/>
          </a:p>
        </p:txBody>
      </p:sp>
      <p:sp>
        <p:nvSpPr>
          <p:cNvPr id="428" name="Google Shape;428;p86"/>
          <p:cNvSpPr txBox="1">
            <a:spLocks noGrp="1"/>
          </p:cNvSpPr>
          <p:nvPr>
            <p:ph type="body" idx="2"/>
          </p:nvPr>
        </p:nvSpPr>
        <p:spPr>
          <a:xfrm>
            <a:off x="4366067" y="1579554"/>
            <a:ext cx="3204799" cy="4268799"/>
          </a:xfrm>
          <a:prstGeom prst="rect">
            <a:avLst/>
          </a:prstGeom>
          <a:noFill/>
          <a:ln>
            <a:noFill/>
          </a:ln>
        </p:spPr>
        <p:txBody>
          <a:bodyPr spcFirstLastPara="1" wrap="square" lIns="91425" tIns="91425" rIns="91425" bIns="91425" anchor="t" anchorCtr="0">
            <a:noAutofit/>
          </a:bodyPr>
          <a:lstStyle>
            <a:lvl1pPr marL="457200" marR="0" lvl="0" indent="-228600" algn="l">
              <a:lnSpc>
                <a:spcPct val="115000"/>
              </a:lnSpc>
              <a:spcBef>
                <a:spcPts val="0"/>
              </a:spcBef>
              <a:spcAft>
                <a:spcPts val="0"/>
              </a:spcAft>
              <a:buClr>
                <a:srgbClr val="000000"/>
              </a:buClr>
              <a:buSzPts val="1867"/>
              <a:buFont typeface="Arial"/>
              <a:buNone/>
              <a:defRPr sz="1867" b="0" i="0" u="none" strike="noStrike" cap="none">
                <a:solidFill>
                  <a:srgbClr val="000000"/>
                </a:solidFill>
                <a:latin typeface="Arial"/>
                <a:ea typeface="Arial"/>
                <a:cs typeface="Arial"/>
                <a:sym typeface="Arial"/>
              </a:defRPr>
            </a:lvl1pPr>
            <a:lvl2pPr marL="914400" marR="0" lvl="1" indent="-228600" algn="l">
              <a:lnSpc>
                <a:spcPct val="115000"/>
              </a:lnSpc>
              <a:spcBef>
                <a:spcPts val="2133"/>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2pPr>
            <a:lvl3pPr marL="1371600" marR="0" lvl="2" indent="-228600" algn="l">
              <a:lnSpc>
                <a:spcPct val="115000"/>
              </a:lnSpc>
              <a:spcBef>
                <a:spcPts val="2133"/>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3pPr>
            <a:lvl4pPr marL="1828800" marR="0" lvl="3" indent="-228600" algn="l">
              <a:lnSpc>
                <a:spcPct val="115000"/>
              </a:lnSpc>
              <a:spcBef>
                <a:spcPts val="2133"/>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4pPr>
            <a:lvl5pPr marL="2286000" marR="0" lvl="4" indent="-228600" algn="l">
              <a:lnSpc>
                <a:spcPct val="115000"/>
              </a:lnSpc>
              <a:spcBef>
                <a:spcPts val="2133"/>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5pPr>
            <a:lvl6pPr marL="2743200" marR="0" lvl="5" indent="-228600" algn="l">
              <a:lnSpc>
                <a:spcPct val="115000"/>
              </a:lnSpc>
              <a:spcBef>
                <a:spcPts val="2133"/>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6pPr>
            <a:lvl7pPr marL="3200400" marR="0" lvl="6" indent="-228600" algn="l">
              <a:lnSpc>
                <a:spcPct val="115000"/>
              </a:lnSpc>
              <a:spcBef>
                <a:spcPts val="2133"/>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7pPr>
            <a:lvl8pPr marL="3657600" marR="0" lvl="7" indent="-228600" algn="l">
              <a:lnSpc>
                <a:spcPct val="115000"/>
              </a:lnSpc>
              <a:spcBef>
                <a:spcPts val="2133"/>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8pPr>
            <a:lvl9pPr marL="4114800" marR="0" lvl="8" indent="-228600" algn="l">
              <a:lnSpc>
                <a:spcPct val="115000"/>
              </a:lnSpc>
              <a:spcBef>
                <a:spcPts val="2133"/>
              </a:spcBef>
              <a:spcAft>
                <a:spcPts val="2133"/>
              </a:spcAft>
              <a:buClr>
                <a:srgbClr val="000000"/>
              </a:buClr>
              <a:buSzPts val="1600"/>
              <a:buFont typeface="Arial"/>
              <a:buNone/>
              <a:defRPr sz="1600" b="0" i="0" u="none" strike="noStrike" cap="none">
                <a:solidFill>
                  <a:srgbClr val="000000"/>
                </a:solidFill>
                <a:latin typeface="Arial"/>
                <a:ea typeface="Arial"/>
                <a:cs typeface="Arial"/>
                <a:sym typeface="Arial"/>
              </a:defRPr>
            </a:lvl9pPr>
          </a:lstStyle>
          <a:p>
            <a:endParaRPr/>
          </a:p>
        </p:txBody>
      </p:sp>
      <p:sp>
        <p:nvSpPr>
          <p:cNvPr id="429" name="Google Shape;429;p86"/>
          <p:cNvSpPr txBox="1">
            <a:spLocks noGrp="1"/>
          </p:cNvSpPr>
          <p:nvPr>
            <p:ph type="body" idx="3"/>
          </p:nvPr>
        </p:nvSpPr>
        <p:spPr>
          <a:xfrm>
            <a:off x="540501" y="1606434"/>
            <a:ext cx="3204799" cy="4268799"/>
          </a:xfrm>
          <a:prstGeom prst="rect">
            <a:avLst/>
          </a:prstGeom>
          <a:noFill/>
          <a:ln>
            <a:noFill/>
          </a:ln>
        </p:spPr>
        <p:txBody>
          <a:bodyPr spcFirstLastPara="1" wrap="square" lIns="91425" tIns="91425" rIns="91425" bIns="91425" anchor="t" anchorCtr="0">
            <a:noAutofit/>
          </a:bodyPr>
          <a:lstStyle>
            <a:lvl1pPr marL="457200" marR="0" lvl="0" indent="-228600" algn="l">
              <a:lnSpc>
                <a:spcPct val="115000"/>
              </a:lnSpc>
              <a:spcBef>
                <a:spcPts val="0"/>
              </a:spcBef>
              <a:spcAft>
                <a:spcPts val="0"/>
              </a:spcAft>
              <a:buClr>
                <a:srgbClr val="000000"/>
              </a:buClr>
              <a:buSzPts val="1867"/>
              <a:buFont typeface="Arial"/>
              <a:buNone/>
              <a:defRPr sz="1867" b="0" i="0" u="none" strike="noStrike" cap="none">
                <a:solidFill>
                  <a:srgbClr val="000000"/>
                </a:solidFill>
                <a:latin typeface="Arial"/>
                <a:ea typeface="Arial"/>
                <a:cs typeface="Arial"/>
                <a:sym typeface="Arial"/>
              </a:defRPr>
            </a:lvl1pPr>
            <a:lvl2pPr marL="914400" marR="0" lvl="1" indent="-228600" algn="l">
              <a:lnSpc>
                <a:spcPct val="115000"/>
              </a:lnSpc>
              <a:spcBef>
                <a:spcPts val="2133"/>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2pPr>
            <a:lvl3pPr marL="1371600" marR="0" lvl="2" indent="-228600" algn="l">
              <a:lnSpc>
                <a:spcPct val="115000"/>
              </a:lnSpc>
              <a:spcBef>
                <a:spcPts val="2133"/>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3pPr>
            <a:lvl4pPr marL="1828800" marR="0" lvl="3" indent="-228600" algn="l">
              <a:lnSpc>
                <a:spcPct val="115000"/>
              </a:lnSpc>
              <a:spcBef>
                <a:spcPts val="2133"/>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4pPr>
            <a:lvl5pPr marL="2286000" marR="0" lvl="4" indent="-228600" algn="l">
              <a:lnSpc>
                <a:spcPct val="115000"/>
              </a:lnSpc>
              <a:spcBef>
                <a:spcPts val="2133"/>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5pPr>
            <a:lvl6pPr marL="2743200" marR="0" lvl="5" indent="-228600" algn="l">
              <a:lnSpc>
                <a:spcPct val="115000"/>
              </a:lnSpc>
              <a:spcBef>
                <a:spcPts val="2133"/>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6pPr>
            <a:lvl7pPr marL="3200400" marR="0" lvl="6" indent="-228600" algn="l">
              <a:lnSpc>
                <a:spcPct val="115000"/>
              </a:lnSpc>
              <a:spcBef>
                <a:spcPts val="2133"/>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7pPr>
            <a:lvl8pPr marL="3657600" marR="0" lvl="7" indent="-228600" algn="l">
              <a:lnSpc>
                <a:spcPct val="115000"/>
              </a:lnSpc>
              <a:spcBef>
                <a:spcPts val="2133"/>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8pPr>
            <a:lvl9pPr marL="4114800" marR="0" lvl="8" indent="-228600" algn="l">
              <a:lnSpc>
                <a:spcPct val="115000"/>
              </a:lnSpc>
              <a:spcBef>
                <a:spcPts val="2133"/>
              </a:spcBef>
              <a:spcAft>
                <a:spcPts val="2133"/>
              </a:spcAft>
              <a:buClr>
                <a:srgbClr val="000000"/>
              </a:buClr>
              <a:buSzPts val="1600"/>
              <a:buFont typeface="Arial"/>
              <a:buNone/>
              <a:defRPr sz="16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Custom Layout 1">
  <p:cSld name="Custom Layout 1">
    <p:spTree>
      <p:nvGrpSpPr>
        <p:cNvPr id="1" name="Shape 430"/>
        <p:cNvGrpSpPr/>
        <p:nvPr/>
      </p:nvGrpSpPr>
      <p:grpSpPr>
        <a:xfrm>
          <a:off x="0" y="0"/>
          <a:ext cx="0" cy="0"/>
          <a:chOff x="0" y="0"/>
          <a:chExt cx="0" cy="0"/>
        </a:xfrm>
      </p:grpSpPr>
      <p:sp>
        <p:nvSpPr>
          <p:cNvPr id="431" name="Google Shape;431;p87"/>
          <p:cNvSpPr txBox="1">
            <a:spLocks noGrp="1"/>
          </p:cNvSpPr>
          <p:nvPr>
            <p:ph type="subTitle" idx="1"/>
          </p:nvPr>
        </p:nvSpPr>
        <p:spPr>
          <a:xfrm>
            <a:off x="415601" y="1340433"/>
            <a:ext cx="10011599" cy="4760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rgbClr val="000000"/>
              </a:buClr>
              <a:buSzPts val="1867"/>
              <a:buFont typeface="Arial"/>
              <a:buNone/>
              <a:defRPr sz="1867" b="1" i="0" u="none" strike="noStrike" cap="none">
                <a:solidFill>
                  <a:srgbClr val="000000"/>
                </a:solidFill>
                <a:latin typeface="Arial"/>
                <a:ea typeface="Arial"/>
                <a:cs typeface="Arial"/>
                <a:sym typeface="Arial"/>
              </a:defRPr>
            </a:lvl1pPr>
            <a:lvl2pPr marR="0" lvl="1" algn="l">
              <a:lnSpc>
                <a:spcPct val="100000"/>
              </a:lnSpc>
              <a:spcBef>
                <a:spcPts val="0"/>
              </a:spcBef>
              <a:spcAft>
                <a:spcPts val="0"/>
              </a:spcAft>
              <a:buClr>
                <a:srgbClr val="000000"/>
              </a:buClr>
              <a:buSzPts val="1867"/>
              <a:buFont typeface="Arial"/>
              <a:buNone/>
              <a:defRPr sz="1867" b="1"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867"/>
              <a:buFont typeface="Arial"/>
              <a:buNone/>
              <a:defRPr sz="1867" b="1"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867"/>
              <a:buFont typeface="Arial"/>
              <a:buNone/>
              <a:defRPr sz="1867" b="1"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867"/>
              <a:buFont typeface="Arial"/>
              <a:buNone/>
              <a:defRPr sz="1867" b="1"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867"/>
              <a:buFont typeface="Arial"/>
              <a:buNone/>
              <a:defRPr sz="1867" b="1"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867"/>
              <a:buFont typeface="Arial"/>
              <a:buNone/>
              <a:defRPr sz="1867" b="1"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867"/>
              <a:buFont typeface="Arial"/>
              <a:buNone/>
              <a:defRPr sz="1867" b="1"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867"/>
              <a:buFont typeface="Arial"/>
              <a:buNone/>
              <a:defRPr sz="1867" b="1" i="0" u="none" strike="noStrike" cap="none">
                <a:solidFill>
                  <a:srgbClr val="000000"/>
                </a:solidFill>
                <a:latin typeface="Arial"/>
                <a:ea typeface="Arial"/>
                <a:cs typeface="Arial"/>
                <a:sym typeface="Arial"/>
              </a:defRPr>
            </a:lvl9pPr>
          </a:lstStyle>
          <a:p>
            <a:endParaRPr/>
          </a:p>
        </p:txBody>
      </p:sp>
      <p:sp>
        <p:nvSpPr>
          <p:cNvPr id="432" name="Google Shape;432;p87"/>
          <p:cNvSpPr txBox="1">
            <a:spLocks noGrp="1"/>
          </p:cNvSpPr>
          <p:nvPr>
            <p:ph type="title"/>
          </p:nvPr>
        </p:nvSpPr>
        <p:spPr>
          <a:xfrm>
            <a:off x="415601" y="1507767"/>
            <a:ext cx="11360799" cy="763599"/>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dk1"/>
              </a:buClr>
              <a:buSzPts val="9600"/>
              <a:buFont typeface="Arial"/>
              <a:buNone/>
              <a:defRPr sz="9600" b="1" i="0" u="none" strike="noStrike" cap="none">
                <a:solidFill>
                  <a:schemeClr val="dk1"/>
                </a:solidFill>
                <a:latin typeface="Arial"/>
                <a:ea typeface="Arial"/>
                <a:cs typeface="Arial"/>
                <a:sym typeface="Arial"/>
              </a:defRPr>
            </a:lvl1pPr>
            <a:lvl2pPr lvl="1">
              <a:spcBef>
                <a:spcPts val="0"/>
              </a:spcBef>
              <a:spcAft>
                <a:spcPts val="0"/>
              </a:spcAft>
              <a:buClr>
                <a:schemeClr val="dk1"/>
              </a:buClr>
              <a:buSzPts val="3733"/>
              <a:buFont typeface="Arial"/>
              <a:buNone/>
              <a:defRPr sz="3733" b="1">
                <a:solidFill>
                  <a:schemeClr val="dk1"/>
                </a:solidFill>
              </a:defRPr>
            </a:lvl2pPr>
            <a:lvl3pPr lvl="2">
              <a:spcBef>
                <a:spcPts val="0"/>
              </a:spcBef>
              <a:spcAft>
                <a:spcPts val="0"/>
              </a:spcAft>
              <a:buClr>
                <a:schemeClr val="dk1"/>
              </a:buClr>
              <a:buSzPts val="3733"/>
              <a:buFont typeface="Arial"/>
              <a:buNone/>
              <a:defRPr sz="3733" b="1">
                <a:solidFill>
                  <a:schemeClr val="dk1"/>
                </a:solidFill>
              </a:defRPr>
            </a:lvl3pPr>
            <a:lvl4pPr lvl="3">
              <a:spcBef>
                <a:spcPts val="0"/>
              </a:spcBef>
              <a:spcAft>
                <a:spcPts val="0"/>
              </a:spcAft>
              <a:buClr>
                <a:schemeClr val="dk1"/>
              </a:buClr>
              <a:buSzPts val="3733"/>
              <a:buFont typeface="Arial"/>
              <a:buNone/>
              <a:defRPr sz="3733" b="1">
                <a:solidFill>
                  <a:schemeClr val="dk1"/>
                </a:solidFill>
              </a:defRPr>
            </a:lvl4pPr>
            <a:lvl5pPr lvl="4">
              <a:spcBef>
                <a:spcPts val="0"/>
              </a:spcBef>
              <a:spcAft>
                <a:spcPts val="0"/>
              </a:spcAft>
              <a:buClr>
                <a:schemeClr val="dk1"/>
              </a:buClr>
              <a:buSzPts val="3733"/>
              <a:buFont typeface="Arial"/>
              <a:buNone/>
              <a:defRPr sz="3733" b="1">
                <a:solidFill>
                  <a:schemeClr val="dk1"/>
                </a:solidFill>
              </a:defRPr>
            </a:lvl5pPr>
            <a:lvl6pPr lvl="5">
              <a:spcBef>
                <a:spcPts val="0"/>
              </a:spcBef>
              <a:spcAft>
                <a:spcPts val="0"/>
              </a:spcAft>
              <a:buClr>
                <a:schemeClr val="dk1"/>
              </a:buClr>
              <a:buSzPts val="3733"/>
              <a:buFont typeface="Arial"/>
              <a:buNone/>
              <a:defRPr sz="3733" b="1">
                <a:solidFill>
                  <a:schemeClr val="dk1"/>
                </a:solidFill>
              </a:defRPr>
            </a:lvl6pPr>
            <a:lvl7pPr lvl="6">
              <a:spcBef>
                <a:spcPts val="0"/>
              </a:spcBef>
              <a:spcAft>
                <a:spcPts val="0"/>
              </a:spcAft>
              <a:buClr>
                <a:schemeClr val="dk1"/>
              </a:buClr>
              <a:buSzPts val="3733"/>
              <a:buFont typeface="Arial"/>
              <a:buNone/>
              <a:defRPr sz="3733" b="1">
                <a:solidFill>
                  <a:schemeClr val="dk1"/>
                </a:solidFill>
              </a:defRPr>
            </a:lvl7pPr>
            <a:lvl8pPr lvl="7">
              <a:spcBef>
                <a:spcPts val="0"/>
              </a:spcBef>
              <a:spcAft>
                <a:spcPts val="0"/>
              </a:spcAft>
              <a:buClr>
                <a:schemeClr val="dk1"/>
              </a:buClr>
              <a:buSzPts val="3733"/>
              <a:buFont typeface="Arial"/>
              <a:buNone/>
              <a:defRPr sz="3733" b="1">
                <a:solidFill>
                  <a:schemeClr val="dk1"/>
                </a:solidFill>
              </a:defRPr>
            </a:lvl8pPr>
            <a:lvl9pPr lvl="8">
              <a:spcBef>
                <a:spcPts val="0"/>
              </a:spcBef>
              <a:spcAft>
                <a:spcPts val="0"/>
              </a:spcAft>
              <a:buClr>
                <a:schemeClr val="dk1"/>
              </a:buClr>
              <a:buSzPts val="3733"/>
              <a:buFont typeface="Arial"/>
              <a:buNone/>
              <a:defRPr sz="3733" b="1">
                <a:solidFill>
                  <a:schemeClr val="dk1"/>
                </a:solidFill>
              </a:defRPr>
            </a:lvl9pPr>
          </a:lstStyle>
          <a:p>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Call out plus image">
  <p:cSld name="Call out plus image">
    <p:spTree>
      <p:nvGrpSpPr>
        <p:cNvPr id="1" name="Shape 433"/>
        <p:cNvGrpSpPr/>
        <p:nvPr/>
      </p:nvGrpSpPr>
      <p:grpSpPr>
        <a:xfrm>
          <a:off x="0" y="0"/>
          <a:ext cx="0" cy="0"/>
          <a:chOff x="0" y="0"/>
          <a:chExt cx="0" cy="0"/>
        </a:xfrm>
      </p:grpSpPr>
      <p:sp>
        <p:nvSpPr>
          <p:cNvPr id="434" name="Google Shape;434;p88"/>
          <p:cNvSpPr txBox="1">
            <a:spLocks noGrp="1"/>
          </p:cNvSpPr>
          <p:nvPr>
            <p:ph type="title"/>
          </p:nvPr>
        </p:nvSpPr>
        <p:spPr>
          <a:xfrm>
            <a:off x="291867" y="305301"/>
            <a:ext cx="2480400" cy="3118799"/>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lvl="1">
              <a:spcBef>
                <a:spcPts val="0"/>
              </a:spcBef>
              <a:spcAft>
                <a:spcPts val="0"/>
              </a:spcAft>
              <a:buClr>
                <a:schemeClr val="dk1"/>
              </a:buClr>
              <a:buSzPts val="2400"/>
              <a:buFont typeface="Arial"/>
              <a:buNone/>
              <a:defRPr sz="2400" b="1">
                <a:solidFill>
                  <a:schemeClr val="dk1"/>
                </a:solidFill>
              </a:defRPr>
            </a:lvl2pPr>
            <a:lvl3pPr lvl="2">
              <a:spcBef>
                <a:spcPts val="0"/>
              </a:spcBef>
              <a:spcAft>
                <a:spcPts val="0"/>
              </a:spcAft>
              <a:buClr>
                <a:schemeClr val="dk1"/>
              </a:buClr>
              <a:buSzPts val="2400"/>
              <a:buFont typeface="Arial"/>
              <a:buNone/>
              <a:defRPr sz="2400" b="1">
                <a:solidFill>
                  <a:schemeClr val="dk1"/>
                </a:solidFill>
              </a:defRPr>
            </a:lvl3pPr>
            <a:lvl4pPr lvl="3">
              <a:spcBef>
                <a:spcPts val="0"/>
              </a:spcBef>
              <a:spcAft>
                <a:spcPts val="0"/>
              </a:spcAft>
              <a:buClr>
                <a:schemeClr val="dk1"/>
              </a:buClr>
              <a:buSzPts val="2400"/>
              <a:buFont typeface="Arial"/>
              <a:buNone/>
              <a:defRPr sz="2400" b="1">
                <a:solidFill>
                  <a:schemeClr val="dk1"/>
                </a:solidFill>
              </a:defRPr>
            </a:lvl4pPr>
            <a:lvl5pPr lvl="4">
              <a:spcBef>
                <a:spcPts val="0"/>
              </a:spcBef>
              <a:spcAft>
                <a:spcPts val="0"/>
              </a:spcAft>
              <a:buClr>
                <a:schemeClr val="dk1"/>
              </a:buClr>
              <a:buSzPts val="2400"/>
              <a:buFont typeface="Arial"/>
              <a:buNone/>
              <a:defRPr sz="2400" b="1">
                <a:solidFill>
                  <a:schemeClr val="dk1"/>
                </a:solidFill>
              </a:defRPr>
            </a:lvl5pPr>
            <a:lvl6pPr lvl="5">
              <a:spcBef>
                <a:spcPts val="0"/>
              </a:spcBef>
              <a:spcAft>
                <a:spcPts val="0"/>
              </a:spcAft>
              <a:buClr>
                <a:schemeClr val="dk1"/>
              </a:buClr>
              <a:buSzPts val="2400"/>
              <a:buFont typeface="Arial"/>
              <a:buNone/>
              <a:defRPr sz="2400" b="1">
                <a:solidFill>
                  <a:schemeClr val="dk1"/>
                </a:solidFill>
              </a:defRPr>
            </a:lvl6pPr>
            <a:lvl7pPr lvl="6">
              <a:spcBef>
                <a:spcPts val="0"/>
              </a:spcBef>
              <a:spcAft>
                <a:spcPts val="0"/>
              </a:spcAft>
              <a:buClr>
                <a:schemeClr val="dk1"/>
              </a:buClr>
              <a:buSzPts val="2400"/>
              <a:buFont typeface="Arial"/>
              <a:buNone/>
              <a:defRPr sz="2400" b="1">
                <a:solidFill>
                  <a:schemeClr val="dk1"/>
                </a:solidFill>
              </a:defRPr>
            </a:lvl7pPr>
            <a:lvl8pPr lvl="7">
              <a:spcBef>
                <a:spcPts val="0"/>
              </a:spcBef>
              <a:spcAft>
                <a:spcPts val="0"/>
              </a:spcAft>
              <a:buClr>
                <a:schemeClr val="dk1"/>
              </a:buClr>
              <a:buSzPts val="2400"/>
              <a:buFont typeface="Arial"/>
              <a:buNone/>
              <a:defRPr sz="2400" b="1">
                <a:solidFill>
                  <a:schemeClr val="dk1"/>
                </a:solidFill>
              </a:defRPr>
            </a:lvl8pPr>
            <a:lvl9pPr lvl="8">
              <a:spcBef>
                <a:spcPts val="0"/>
              </a:spcBef>
              <a:spcAft>
                <a:spcPts val="0"/>
              </a:spcAft>
              <a:buClr>
                <a:schemeClr val="dk1"/>
              </a:buClr>
              <a:buSzPts val="2400"/>
              <a:buFont typeface="Arial"/>
              <a:buNone/>
              <a:defRPr sz="2400" b="1">
                <a:solidFill>
                  <a:schemeClr val="dk1"/>
                </a:solidFill>
              </a:defRPr>
            </a:lvl9pPr>
          </a:lstStyle>
          <a:p>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Gold chapter break or bold statement gold 2">
  <p:cSld name="Gold chapter break or bold statement gold 2">
    <p:bg>
      <p:bgPr>
        <a:solidFill>
          <a:schemeClr val="accent1"/>
        </a:solidFill>
        <a:effectLst/>
      </p:bgPr>
    </p:bg>
    <p:spTree>
      <p:nvGrpSpPr>
        <p:cNvPr id="1" name="Shape 435"/>
        <p:cNvGrpSpPr/>
        <p:nvPr/>
      </p:nvGrpSpPr>
      <p:grpSpPr>
        <a:xfrm>
          <a:off x="0" y="0"/>
          <a:ext cx="0" cy="0"/>
          <a:chOff x="0" y="0"/>
          <a:chExt cx="0" cy="0"/>
        </a:xfrm>
      </p:grpSpPr>
      <p:sp>
        <p:nvSpPr>
          <p:cNvPr id="436" name="Google Shape;436;p89"/>
          <p:cNvSpPr txBox="1">
            <a:spLocks noGrp="1"/>
          </p:cNvSpPr>
          <p:nvPr>
            <p:ph type="title"/>
          </p:nvPr>
        </p:nvSpPr>
        <p:spPr>
          <a:xfrm>
            <a:off x="415601" y="1710967"/>
            <a:ext cx="11360799" cy="763599"/>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dk1"/>
              </a:buClr>
              <a:buSzPts val="9600"/>
              <a:buFont typeface="Arial"/>
              <a:buNone/>
              <a:defRPr sz="9600" b="1" i="0" u="none" strike="noStrike" cap="none">
                <a:solidFill>
                  <a:schemeClr val="dk1"/>
                </a:solidFill>
                <a:latin typeface="Arial"/>
                <a:ea typeface="Arial"/>
                <a:cs typeface="Arial"/>
                <a:sym typeface="Arial"/>
              </a:defRPr>
            </a:lvl1pPr>
            <a:lvl2pPr lvl="1">
              <a:spcBef>
                <a:spcPts val="0"/>
              </a:spcBef>
              <a:spcAft>
                <a:spcPts val="0"/>
              </a:spcAft>
              <a:buClr>
                <a:schemeClr val="dk1"/>
              </a:buClr>
              <a:buSzPts val="3733"/>
              <a:buFont typeface="Arial"/>
              <a:buNone/>
              <a:defRPr sz="3733" b="1">
                <a:solidFill>
                  <a:schemeClr val="dk1"/>
                </a:solidFill>
              </a:defRPr>
            </a:lvl2pPr>
            <a:lvl3pPr lvl="2">
              <a:spcBef>
                <a:spcPts val="0"/>
              </a:spcBef>
              <a:spcAft>
                <a:spcPts val="0"/>
              </a:spcAft>
              <a:buClr>
                <a:schemeClr val="dk1"/>
              </a:buClr>
              <a:buSzPts val="3733"/>
              <a:buFont typeface="Arial"/>
              <a:buNone/>
              <a:defRPr sz="3733" b="1">
                <a:solidFill>
                  <a:schemeClr val="dk1"/>
                </a:solidFill>
              </a:defRPr>
            </a:lvl3pPr>
            <a:lvl4pPr lvl="3">
              <a:spcBef>
                <a:spcPts val="0"/>
              </a:spcBef>
              <a:spcAft>
                <a:spcPts val="0"/>
              </a:spcAft>
              <a:buClr>
                <a:schemeClr val="dk1"/>
              </a:buClr>
              <a:buSzPts val="3733"/>
              <a:buFont typeface="Arial"/>
              <a:buNone/>
              <a:defRPr sz="3733" b="1">
                <a:solidFill>
                  <a:schemeClr val="dk1"/>
                </a:solidFill>
              </a:defRPr>
            </a:lvl4pPr>
            <a:lvl5pPr lvl="4">
              <a:spcBef>
                <a:spcPts val="0"/>
              </a:spcBef>
              <a:spcAft>
                <a:spcPts val="0"/>
              </a:spcAft>
              <a:buClr>
                <a:schemeClr val="dk1"/>
              </a:buClr>
              <a:buSzPts val="3733"/>
              <a:buFont typeface="Arial"/>
              <a:buNone/>
              <a:defRPr sz="3733" b="1">
                <a:solidFill>
                  <a:schemeClr val="dk1"/>
                </a:solidFill>
              </a:defRPr>
            </a:lvl5pPr>
            <a:lvl6pPr lvl="5">
              <a:spcBef>
                <a:spcPts val="0"/>
              </a:spcBef>
              <a:spcAft>
                <a:spcPts val="0"/>
              </a:spcAft>
              <a:buClr>
                <a:schemeClr val="dk1"/>
              </a:buClr>
              <a:buSzPts val="3733"/>
              <a:buFont typeface="Arial"/>
              <a:buNone/>
              <a:defRPr sz="3733" b="1">
                <a:solidFill>
                  <a:schemeClr val="dk1"/>
                </a:solidFill>
              </a:defRPr>
            </a:lvl6pPr>
            <a:lvl7pPr lvl="6">
              <a:spcBef>
                <a:spcPts val="0"/>
              </a:spcBef>
              <a:spcAft>
                <a:spcPts val="0"/>
              </a:spcAft>
              <a:buClr>
                <a:schemeClr val="dk1"/>
              </a:buClr>
              <a:buSzPts val="3733"/>
              <a:buFont typeface="Arial"/>
              <a:buNone/>
              <a:defRPr sz="3733" b="1">
                <a:solidFill>
                  <a:schemeClr val="dk1"/>
                </a:solidFill>
              </a:defRPr>
            </a:lvl7pPr>
            <a:lvl8pPr lvl="7">
              <a:spcBef>
                <a:spcPts val="0"/>
              </a:spcBef>
              <a:spcAft>
                <a:spcPts val="0"/>
              </a:spcAft>
              <a:buClr>
                <a:schemeClr val="dk1"/>
              </a:buClr>
              <a:buSzPts val="3733"/>
              <a:buFont typeface="Arial"/>
              <a:buNone/>
              <a:defRPr sz="3733" b="1">
                <a:solidFill>
                  <a:schemeClr val="dk1"/>
                </a:solidFill>
              </a:defRPr>
            </a:lvl8pPr>
            <a:lvl9pPr lvl="8">
              <a:spcBef>
                <a:spcPts val="0"/>
              </a:spcBef>
              <a:spcAft>
                <a:spcPts val="0"/>
              </a:spcAft>
              <a:buClr>
                <a:schemeClr val="dk1"/>
              </a:buClr>
              <a:buSzPts val="3733"/>
              <a:buFont typeface="Arial"/>
              <a:buNone/>
              <a:defRPr sz="3733" b="1">
                <a:solidFill>
                  <a:schemeClr val="dk1"/>
                </a:solidFill>
              </a:defRPr>
            </a:lvl9pPr>
          </a:lstStyle>
          <a:p>
            <a:endParaRPr/>
          </a:p>
        </p:txBody>
      </p:sp>
      <p:sp>
        <p:nvSpPr>
          <p:cNvPr id="437" name="Google Shape;437;p89"/>
          <p:cNvSpPr txBox="1">
            <a:spLocks noGrp="1"/>
          </p:cNvSpPr>
          <p:nvPr>
            <p:ph type="subTitle" idx="1"/>
          </p:nvPr>
        </p:nvSpPr>
        <p:spPr>
          <a:xfrm>
            <a:off x="582434" y="1340433"/>
            <a:ext cx="10011599" cy="4760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rgbClr val="000000"/>
              </a:buClr>
              <a:buSzPts val="1867"/>
              <a:buFont typeface="Arial"/>
              <a:buNone/>
              <a:defRPr sz="1867" b="1" i="0" u="none" strike="noStrike" cap="none">
                <a:solidFill>
                  <a:srgbClr val="000000"/>
                </a:solidFill>
                <a:highlight>
                  <a:srgbClr val="FFFFFF"/>
                </a:highlight>
                <a:latin typeface="Arial"/>
                <a:ea typeface="Arial"/>
                <a:cs typeface="Arial"/>
                <a:sym typeface="Arial"/>
              </a:defRPr>
            </a:lvl1pPr>
            <a:lvl2pPr marR="0" lvl="1" algn="l">
              <a:lnSpc>
                <a:spcPct val="100000"/>
              </a:lnSpc>
              <a:spcBef>
                <a:spcPts val="0"/>
              </a:spcBef>
              <a:spcAft>
                <a:spcPts val="0"/>
              </a:spcAft>
              <a:buClr>
                <a:srgbClr val="000000"/>
              </a:buClr>
              <a:buSzPts val="1867"/>
              <a:buFont typeface="Arial"/>
              <a:buNone/>
              <a:defRPr sz="1867" b="1" i="0" u="none" strike="noStrike" cap="none">
                <a:solidFill>
                  <a:srgbClr val="000000"/>
                </a:solidFill>
                <a:highlight>
                  <a:srgbClr val="FFFFFF"/>
                </a:highlight>
                <a:latin typeface="Arial"/>
                <a:ea typeface="Arial"/>
                <a:cs typeface="Arial"/>
                <a:sym typeface="Arial"/>
              </a:defRPr>
            </a:lvl2pPr>
            <a:lvl3pPr marR="0" lvl="2" algn="l">
              <a:lnSpc>
                <a:spcPct val="100000"/>
              </a:lnSpc>
              <a:spcBef>
                <a:spcPts val="0"/>
              </a:spcBef>
              <a:spcAft>
                <a:spcPts val="0"/>
              </a:spcAft>
              <a:buClr>
                <a:srgbClr val="000000"/>
              </a:buClr>
              <a:buSzPts val="1867"/>
              <a:buFont typeface="Arial"/>
              <a:buNone/>
              <a:defRPr sz="1867" b="1" i="0" u="none" strike="noStrike" cap="none">
                <a:solidFill>
                  <a:srgbClr val="000000"/>
                </a:solidFill>
                <a:highlight>
                  <a:srgbClr val="FFFFFF"/>
                </a:highlight>
                <a:latin typeface="Arial"/>
                <a:ea typeface="Arial"/>
                <a:cs typeface="Arial"/>
                <a:sym typeface="Arial"/>
              </a:defRPr>
            </a:lvl3pPr>
            <a:lvl4pPr marR="0" lvl="3" algn="l">
              <a:lnSpc>
                <a:spcPct val="100000"/>
              </a:lnSpc>
              <a:spcBef>
                <a:spcPts val="0"/>
              </a:spcBef>
              <a:spcAft>
                <a:spcPts val="0"/>
              </a:spcAft>
              <a:buClr>
                <a:srgbClr val="000000"/>
              </a:buClr>
              <a:buSzPts val="1867"/>
              <a:buFont typeface="Arial"/>
              <a:buNone/>
              <a:defRPr sz="1867" b="1" i="0" u="none" strike="noStrike" cap="none">
                <a:solidFill>
                  <a:srgbClr val="000000"/>
                </a:solidFill>
                <a:highlight>
                  <a:srgbClr val="FFFFFF"/>
                </a:highlight>
                <a:latin typeface="Arial"/>
                <a:ea typeface="Arial"/>
                <a:cs typeface="Arial"/>
                <a:sym typeface="Arial"/>
              </a:defRPr>
            </a:lvl4pPr>
            <a:lvl5pPr marR="0" lvl="4" algn="l">
              <a:lnSpc>
                <a:spcPct val="100000"/>
              </a:lnSpc>
              <a:spcBef>
                <a:spcPts val="0"/>
              </a:spcBef>
              <a:spcAft>
                <a:spcPts val="0"/>
              </a:spcAft>
              <a:buClr>
                <a:srgbClr val="000000"/>
              </a:buClr>
              <a:buSzPts val="1867"/>
              <a:buFont typeface="Arial"/>
              <a:buNone/>
              <a:defRPr sz="1867" b="1" i="0" u="none" strike="noStrike" cap="none">
                <a:solidFill>
                  <a:srgbClr val="000000"/>
                </a:solidFill>
                <a:highlight>
                  <a:srgbClr val="FFFFFF"/>
                </a:highlight>
                <a:latin typeface="Arial"/>
                <a:ea typeface="Arial"/>
                <a:cs typeface="Arial"/>
                <a:sym typeface="Arial"/>
              </a:defRPr>
            </a:lvl5pPr>
            <a:lvl6pPr marR="0" lvl="5" algn="l">
              <a:lnSpc>
                <a:spcPct val="100000"/>
              </a:lnSpc>
              <a:spcBef>
                <a:spcPts val="0"/>
              </a:spcBef>
              <a:spcAft>
                <a:spcPts val="0"/>
              </a:spcAft>
              <a:buClr>
                <a:srgbClr val="000000"/>
              </a:buClr>
              <a:buSzPts val="1867"/>
              <a:buFont typeface="Arial"/>
              <a:buNone/>
              <a:defRPr sz="1867" b="1" i="0" u="none" strike="noStrike" cap="none">
                <a:solidFill>
                  <a:srgbClr val="000000"/>
                </a:solidFill>
                <a:highlight>
                  <a:srgbClr val="FFFFFF"/>
                </a:highlight>
                <a:latin typeface="Arial"/>
                <a:ea typeface="Arial"/>
                <a:cs typeface="Arial"/>
                <a:sym typeface="Arial"/>
              </a:defRPr>
            </a:lvl6pPr>
            <a:lvl7pPr marR="0" lvl="6" algn="l">
              <a:lnSpc>
                <a:spcPct val="100000"/>
              </a:lnSpc>
              <a:spcBef>
                <a:spcPts val="0"/>
              </a:spcBef>
              <a:spcAft>
                <a:spcPts val="0"/>
              </a:spcAft>
              <a:buClr>
                <a:srgbClr val="000000"/>
              </a:buClr>
              <a:buSzPts val="1867"/>
              <a:buFont typeface="Arial"/>
              <a:buNone/>
              <a:defRPr sz="1867" b="1" i="0" u="none" strike="noStrike" cap="none">
                <a:solidFill>
                  <a:srgbClr val="000000"/>
                </a:solidFill>
                <a:highlight>
                  <a:srgbClr val="FFFFFF"/>
                </a:highlight>
                <a:latin typeface="Arial"/>
                <a:ea typeface="Arial"/>
                <a:cs typeface="Arial"/>
                <a:sym typeface="Arial"/>
              </a:defRPr>
            </a:lvl7pPr>
            <a:lvl8pPr marR="0" lvl="7" algn="l">
              <a:lnSpc>
                <a:spcPct val="100000"/>
              </a:lnSpc>
              <a:spcBef>
                <a:spcPts val="0"/>
              </a:spcBef>
              <a:spcAft>
                <a:spcPts val="0"/>
              </a:spcAft>
              <a:buClr>
                <a:srgbClr val="000000"/>
              </a:buClr>
              <a:buSzPts val="1867"/>
              <a:buFont typeface="Arial"/>
              <a:buNone/>
              <a:defRPr sz="1867" b="1" i="0" u="none" strike="noStrike" cap="none">
                <a:solidFill>
                  <a:srgbClr val="000000"/>
                </a:solidFill>
                <a:highlight>
                  <a:srgbClr val="FFFFFF"/>
                </a:highlight>
                <a:latin typeface="Arial"/>
                <a:ea typeface="Arial"/>
                <a:cs typeface="Arial"/>
                <a:sym typeface="Arial"/>
              </a:defRPr>
            </a:lvl8pPr>
            <a:lvl9pPr marR="0" lvl="8" algn="l">
              <a:lnSpc>
                <a:spcPct val="100000"/>
              </a:lnSpc>
              <a:spcBef>
                <a:spcPts val="0"/>
              </a:spcBef>
              <a:spcAft>
                <a:spcPts val="0"/>
              </a:spcAft>
              <a:buClr>
                <a:srgbClr val="000000"/>
              </a:buClr>
              <a:buSzPts val="1867"/>
              <a:buFont typeface="Arial"/>
              <a:buNone/>
              <a:defRPr sz="1867" b="1" i="0" u="none" strike="noStrike" cap="none">
                <a:solidFill>
                  <a:srgbClr val="000000"/>
                </a:solidFill>
                <a:highlight>
                  <a:srgbClr val="FFFFFF"/>
                </a:highlight>
                <a:latin typeface="Arial"/>
                <a:ea typeface="Arial"/>
                <a:cs typeface="Arial"/>
                <a:sym typeface="Arial"/>
              </a:defRPr>
            </a:lvl9pPr>
          </a:lstStyle>
          <a:p>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Gold chapter break or bold statement gold 1">
  <p:cSld name="Gold chapter break or bold statement gold 1">
    <p:bg>
      <p:bgPr>
        <a:solidFill>
          <a:schemeClr val="accent2"/>
        </a:solidFill>
        <a:effectLst/>
      </p:bgPr>
    </p:bg>
    <p:spTree>
      <p:nvGrpSpPr>
        <p:cNvPr id="1" name="Shape 438"/>
        <p:cNvGrpSpPr/>
        <p:nvPr/>
      </p:nvGrpSpPr>
      <p:grpSpPr>
        <a:xfrm>
          <a:off x="0" y="0"/>
          <a:ext cx="0" cy="0"/>
          <a:chOff x="0" y="0"/>
          <a:chExt cx="0" cy="0"/>
        </a:xfrm>
      </p:grpSpPr>
      <p:sp>
        <p:nvSpPr>
          <p:cNvPr id="439" name="Google Shape;439;p90"/>
          <p:cNvSpPr txBox="1">
            <a:spLocks noGrp="1"/>
          </p:cNvSpPr>
          <p:nvPr>
            <p:ph type="title"/>
          </p:nvPr>
        </p:nvSpPr>
        <p:spPr>
          <a:xfrm>
            <a:off x="415601" y="1101367"/>
            <a:ext cx="8328399" cy="763599"/>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lt1"/>
              </a:buClr>
              <a:buSzPts val="8266"/>
              <a:buFont typeface="Arial"/>
              <a:buNone/>
              <a:defRPr sz="8266" b="1" i="0" u="none" strike="noStrike" cap="none">
                <a:solidFill>
                  <a:schemeClr val="lt1"/>
                </a:solidFill>
                <a:latin typeface="Arial"/>
                <a:ea typeface="Arial"/>
                <a:cs typeface="Arial"/>
                <a:sym typeface="Arial"/>
              </a:defRPr>
            </a:lvl1pPr>
            <a:lvl2pPr lvl="1">
              <a:spcBef>
                <a:spcPts val="0"/>
              </a:spcBef>
              <a:spcAft>
                <a:spcPts val="0"/>
              </a:spcAft>
              <a:buClr>
                <a:schemeClr val="dk1"/>
              </a:buClr>
              <a:buSzPts val="8266"/>
              <a:buFont typeface="Arial"/>
              <a:buNone/>
              <a:defRPr sz="8266" b="1">
                <a:solidFill>
                  <a:schemeClr val="dk1"/>
                </a:solidFill>
              </a:defRPr>
            </a:lvl2pPr>
            <a:lvl3pPr lvl="2">
              <a:spcBef>
                <a:spcPts val="0"/>
              </a:spcBef>
              <a:spcAft>
                <a:spcPts val="0"/>
              </a:spcAft>
              <a:buClr>
                <a:schemeClr val="dk1"/>
              </a:buClr>
              <a:buSzPts val="8266"/>
              <a:buFont typeface="Arial"/>
              <a:buNone/>
              <a:defRPr sz="8266" b="1">
                <a:solidFill>
                  <a:schemeClr val="dk1"/>
                </a:solidFill>
              </a:defRPr>
            </a:lvl3pPr>
            <a:lvl4pPr lvl="3">
              <a:spcBef>
                <a:spcPts val="0"/>
              </a:spcBef>
              <a:spcAft>
                <a:spcPts val="0"/>
              </a:spcAft>
              <a:buClr>
                <a:schemeClr val="dk1"/>
              </a:buClr>
              <a:buSzPts val="8266"/>
              <a:buFont typeface="Arial"/>
              <a:buNone/>
              <a:defRPr sz="8266" b="1">
                <a:solidFill>
                  <a:schemeClr val="dk1"/>
                </a:solidFill>
              </a:defRPr>
            </a:lvl4pPr>
            <a:lvl5pPr lvl="4">
              <a:spcBef>
                <a:spcPts val="0"/>
              </a:spcBef>
              <a:spcAft>
                <a:spcPts val="0"/>
              </a:spcAft>
              <a:buClr>
                <a:schemeClr val="dk1"/>
              </a:buClr>
              <a:buSzPts val="8266"/>
              <a:buFont typeface="Arial"/>
              <a:buNone/>
              <a:defRPr sz="8266" b="1">
                <a:solidFill>
                  <a:schemeClr val="dk1"/>
                </a:solidFill>
              </a:defRPr>
            </a:lvl5pPr>
            <a:lvl6pPr lvl="5">
              <a:spcBef>
                <a:spcPts val="0"/>
              </a:spcBef>
              <a:spcAft>
                <a:spcPts val="0"/>
              </a:spcAft>
              <a:buClr>
                <a:schemeClr val="dk1"/>
              </a:buClr>
              <a:buSzPts val="8266"/>
              <a:buFont typeface="Arial"/>
              <a:buNone/>
              <a:defRPr sz="8266" b="1">
                <a:solidFill>
                  <a:schemeClr val="dk1"/>
                </a:solidFill>
              </a:defRPr>
            </a:lvl6pPr>
            <a:lvl7pPr lvl="6">
              <a:spcBef>
                <a:spcPts val="0"/>
              </a:spcBef>
              <a:spcAft>
                <a:spcPts val="0"/>
              </a:spcAft>
              <a:buClr>
                <a:schemeClr val="dk1"/>
              </a:buClr>
              <a:buSzPts val="8266"/>
              <a:buFont typeface="Arial"/>
              <a:buNone/>
              <a:defRPr sz="8266" b="1">
                <a:solidFill>
                  <a:schemeClr val="dk1"/>
                </a:solidFill>
              </a:defRPr>
            </a:lvl7pPr>
            <a:lvl8pPr lvl="7">
              <a:spcBef>
                <a:spcPts val="0"/>
              </a:spcBef>
              <a:spcAft>
                <a:spcPts val="0"/>
              </a:spcAft>
              <a:buClr>
                <a:schemeClr val="dk1"/>
              </a:buClr>
              <a:buSzPts val="8266"/>
              <a:buFont typeface="Arial"/>
              <a:buNone/>
              <a:defRPr sz="8266" b="1">
                <a:solidFill>
                  <a:schemeClr val="dk1"/>
                </a:solidFill>
              </a:defRPr>
            </a:lvl8pPr>
            <a:lvl9pPr lvl="8">
              <a:spcBef>
                <a:spcPts val="0"/>
              </a:spcBef>
              <a:spcAft>
                <a:spcPts val="0"/>
              </a:spcAft>
              <a:buClr>
                <a:schemeClr val="dk1"/>
              </a:buClr>
              <a:buSzPts val="8266"/>
              <a:buFont typeface="Arial"/>
              <a:buNone/>
              <a:defRPr sz="8266" b="1">
                <a:solidFill>
                  <a:schemeClr val="dk1"/>
                </a:solidFil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5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59"/>
          <p:cNvSpPr txBox="1">
            <a:spLocks noGrp="1"/>
          </p:cNvSpPr>
          <p:nvPr>
            <p:ph type="body" idx="1"/>
          </p:nvPr>
        </p:nvSpPr>
        <p:spPr>
          <a:xfrm>
            <a:off x="5183188" y="987426"/>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59"/>
          <p:cNvSpPr txBox="1">
            <a:spLocks noGrp="1"/>
          </p:cNvSpPr>
          <p:nvPr>
            <p:ph type="body" idx="2"/>
          </p:nvPr>
        </p:nvSpPr>
        <p:spPr>
          <a:xfrm>
            <a:off x="839788" y="2057401"/>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59"/>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59"/>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59"/>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6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60"/>
          <p:cNvSpPr>
            <a:spLocks noGrp="1"/>
          </p:cNvSpPr>
          <p:nvPr>
            <p:ph type="pic" idx="2"/>
          </p:nvPr>
        </p:nvSpPr>
        <p:spPr>
          <a:xfrm>
            <a:off x="5183188" y="987426"/>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68" name="Google Shape;68;p60"/>
          <p:cNvSpPr txBox="1">
            <a:spLocks noGrp="1"/>
          </p:cNvSpPr>
          <p:nvPr>
            <p:ph type="body" idx="1"/>
          </p:nvPr>
        </p:nvSpPr>
        <p:spPr>
          <a:xfrm>
            <a:off x="839788" y="2057401"/>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60"/>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60"/>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60"/>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3.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18" Type="http://schemas.openxmlformats.org/officeDocument/2006/relationships/theme" Target="../theme/theme4.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slideLayout" Target="../slideLayouts/slideLayout57.xml"/><Relationship Id="rId2" Type="http://schemas.openxmlformats.org/officeDocument/2006/relationships/slideLayout" Target="../slideLayouts/slideLayout42.xml"/><Relationship Id="rId16" Type="http://schemas.openxmlformats.org/officeDocument/2006/relationships/slideLayout" Target="../slideLayouts/slideLayout56.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slideLayout" Target="../slideLayouts/slideLayout5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5.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6.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6.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2"/>
          <p:cNvSpPr txBox="1">
            <a:spLocks noGrp="1"/>
          </p:cNvSpPr>
          <p:nvPr>
            <p:ph type="body" idx="1"/>
          </p:nvPr>
        </p:nvSpPr>
        <p:spPr>
          <a:xfrm>
            <a:off x="838200" y="1825625"/>
            <a:ext cx="10515600" cy="4351339"/>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22"/>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22"/>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22"/>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Arial"/>
                <a:ea typeface="Arial"/>
                <a:cs typeface="Arial"/>
                <a:sym typeface="Arial"/>
              </a:defRPr>
            </a:lvl1pPr>
            <a:lvl2pPr marL="0" marR="0" lvl="1" indent="0" algn="r" rtl="0">
              <a:spcBef>
                <a:spcPts val="0"/>
              </a:spcBef>
              <a:buNone/>
              <a:defRPr sz="1200" b="0" i="0" u="none" strike="noStrike" cap="none">
                <a:solidFill>
                  <a:srgbClr val="888888"/>
                </a:solidFill>
                <a:latin typeface="Arial"/>
                <a:ea typeface="Arial"/>
                <a:cs typeface="Arial"/>
                <a:sym typeface="Arial"/>
              </a:defRPr>
            </a:lvl2pPr>
            <a:lvl3pPr marL="0" marR="0" lvl="2" indent="0" algn="r" rtl="0">
              <a:spcBef>
                <a:spcPts val="0"/>
              </a:spcBef>
              <a:buNone/>
              <a:defRPr sz="1200" b="0" i="0" u="none" strike="noStrike" cap="none">
                <a:solidFill>
                  <a:srgbClr val="888888"/>
                </a:solidFill>
                <a:latin typeface="Arial"/>
                <a:ea typeface="Arial"/>
                <a:cs typeface="Arial"/>
                <a:sym typeface="Arial"/>
              </a:defRPr>
            </a:lvl3pPr>
            <a:lvl4pPr marL="0" marR="0" lvl="3" indent="0" algn="r" rtl="0">
              <a:spcBef>
                <a:spcPts val="0"/>
              </a:spcBef>
              <a:buNone/>
              <a:defRPr sz="1200" b="0" i="0" u="none" strike="noStrike" cap="none">
                <a:solidFill>
                  <a:srgbClr val="888888"/>
                </a:solidFill>
                <a:latin typeface="Arial"/>
                <a:ea typeface="Arial"/>
                <a:cs typeface="Arial"/>
                <a:sym typeface="Arial"/>
              </a:defRPr>
            </a:lvl4pPr>
            <a:lvl5pPr marL="0" marR="0" lvl="4" indent="0" algn="r" rtl="0">
              <a:spcBef>
                <a:spcPts val="0"/>
              </a:spcBef>
              <a:buNone/>
              <a:defRPr sz="1200" b="0" i="0" u="none" strike="noStrike" cap="none">
                <a:solidFill>
                  <a:srgbClr val="888888"/>
                </a:solidFill>
                <a:latin typeface="Arial"/>
                <a:ea typeface="Arial"/>
                <a:cs typeface="Arial"/>
                <a:sym typeface="Arial"/>
              </a:defRPr>
            </a:lvl5pPr>
            <a:lvl6pPr marL="0" marR="0" lvl="5" indent="0" algn="r" rtl="0">
              <a:spcBef>
                <a:spcPts val="0"/>
              </a:spcBef>
              <a:buNone/>
              <a:defRPr sz="1200" b="0" i="0" u="none" strike="noStrike" cap="none">
                <a:solidFill>
                  <a:srgbClr val="888888"/>
                </a:solidFill>
                <a:latin typeface="Arial"/>
                <a:ea typeface="Arial"/>
                <a:cs typeface="Arial"/>
                <a:sym typeface="Arial"/>
              </a:defRPr>
            </a:lvl6pPr>
            <a:lvl7pPr marL="0" marR="0" lvl="6" indent="0" algn="r" rtl="0">
              <a:spcBef>
                <a:spcPts val="0"/>
              </a:spcBef>
              <a:buNone/>
              <a:defRPr sz="1200" b="0" i="0" u="none" strike="noStrike" cap="none">
                <a:solidFill>
                  <a:srgbClr val="888888"/>
                </a:solidFill>
                <a:latin typeface="Arial"/>
                <a:ea typeface="Arial"/>
                <a:cs typeface="Arial"/>
                <a:sym typeface="Arial"/>
              </a:defRPr>
            </a:lvl7pPr>
            <a:lvl8pPr marL="0" marR="0" lvl="7" indent="0" algn="r" rtl="0">
              <a:spcBef>
                <a:spcPts val="0"/>
              </a:spcBef>
              <a:buNone/>
              <a:defRPr sz="1200" b="0" i="0" u="none" strike="noStrike" cap="none">
                <a:solidFill>
                  <a:srgbClr val="888888"/>
                </a:solidFill>
                <a:latin typeface="Arial"/>
                <a:ea typeface="Arial"/>
                <a:cs typeface="Arial"/>
                <a:sym typeface="Arial"/>
              </a:defRPr>
            </a:lvl8pPr>
            <a:lvl9pPr marL="0" marR="0" lvl="8" indent="0" algn="r" rtl="0">
              <a:spcBef>
                <a:spcPts val="0"/>
              </a:spcBef>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8"/>
        <p:cNvGrpSpPr/>
        <p:nvPr/>
      </p:nvGrpSpPr>
      <p:grpSpPr>
        <a:xfrm>
          <a:off x="0" y="0"/>
          <a:ext cx="0" cy="0"/>
          <a:chOff x="0" y="0"/>
          <a:chExt cx="0" cy="0"/>
        </a:xfrm>
      </p:grpSpPr>
      <p:sp>
        <p:nvSpPr>
          <p:cNvPr id="89" name="Google Shape;89;p24"/>
          <p:cNvSpPr txBox="1">
            <a:spLocks noGrp="1"/>
          </p:cNvSpPr>
          <p:nvPr>
            <p:ph type="title"/>
          </p:nvPr>
        </p:nvSpPr>
        <p:spPr>
          <a:xfrm>
            <a:off x="653143" y="575953"/>
            <a:ext cx="3722914" cy="560101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000"/>
              <a:buFont typeface="Arial"/>
              <a:buNone/>
              <a:defRPr sz="40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0" name="Google Shape;90;p24"/>
          <p:cNvSpPr txBox="1">
            <a:spLocks noGrp="1"/>
          </p:cNvSpPr>
          <p:nvPr>
            <p:ph type="sldNum" idx="12"/>
          </p:nvPr>
        </p:nvSpPr>
        <p:spPr>
          <a:xfrm>
            <a:off x="11631881" y="6386039"/>
            <a:ext cx="397822"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Arial"/>
                <a:ea typeface="Arial"/>
                <a:cs typeface="Arial"/>
                <a:sym typeface="Arial"/>
              </a:defRPr>
            </a:lvl1pPr>
            <a:lvl2pPr marL="0" marR="0" lvl="1" indent="0" algn="r" rtl="0">
              <a:spcBef>
                <a:spcPts val="0"/>
              </a:spcBef>
              <a:buNone/>
              <a:defRPr sz="1200" b="0" i="0" u="none" strike="noStrike" cap="none">
                <a:solidFill>
                  <a:srgbClr val="888888"/>
                </a:solidFill>
                <a:latin typeface="Arial"/>
                <a:ea typeface="Arial"/>
                <a:cs typeface="Arial"/>
                <a:sym typeface="Arial"/>
              </a:defRPr>
            </a:lvl2pPr>
            <a:lvl3pPr marL="0" marR="0" lvl="2" indent="0" algn="r" rtl="0">
              <a:spcBef>
                <a:spcPts val="0"/>
              </a:spcBef>
              <a:buNone/>
              <a:defRPr sz="1200" b="0" i="0" u="none" strike="noStrike" cap="none">
                <a:solidFill>
                  <a:srgbClr val="888888"/>
                </a:solidFill>
                <a:latin typeface="Arial"/>
                <a:ea typeface="Arial"/>
                <a:cs typeface="Arial"/>
                <a:sym typeface="Arial"/>
              </a:defRPr>
            </a:lvl3pPr>
            <a:lvl4pPr marL="0" marR="0" lvl="3" indent="0" algn="r" rtl="0">
              <a:spcBef>
                <a:spcPts val="0"/>
              </a:spcBef>
              <a:buNone/>
              <a:defRPr sz="1200" b="0" i="0" u="none" strike="noStrike" cap="none">
                <a:solidFill>
                  <a:srgbClr val="888888"/>
                </a:solidFill>
                <a:latin typeface="Arial"/>
                <a:ea typeface="Arial"/>
                <a:cs typeface="Arial"/>
                <a:sym typeface="Arial"/>
              </a:defRPr>
            </a:lvl4pPr>
            <a:lvl5pPr marL="0" marR="0" lvl="4" indent="0" algn="r" rtl="0">
              <a:spcBef>
                <a:spcPts val="0"/>
              </a:spcBef>
              <a:buNone/>
              <a:defRPr sz="1200" b="0" i="0" u="none" strike="noStrike" cap="none">
                <a:solidFill>
                  <a:srgbClr val="888888"/>
                </a:solidFill>
                <a:latin typeface="Arial"/>
                <a:ea typeface="Arial"/>
                <a:cs typeface="Arial"/>
                <a:sym typeface="Arial"/>
              </a:defRPr>
            </a:lvl5pPr>
            <a:lvl6pPr marL="0" marR="0" lvl="5" indent="0" algn="r" rtl="0">
              <a:spcBef>
                <a:spcPts val="0"/>
              </a:spcBef>
              <a:buNone/>
              <a:defRPr sz="1200" b="0" i="0" u="none" strike="noStrike" cap="none">
                <a:solidFill>
                  <a:srgbClr val="888888"/>
                </a:solidFill>
                <a:latin typeface="Arial"/>
                <a:ea typeface="Arial"/>
                <a:cs typeface="Arial"/>
                <a:sym typeface="Arial"/>
              </a:defRPr>
            </a:lvl6pPr>
            <a:lvl7pPr marL="0" marR="0" lvl="6" indent="0" algn="r" rtl="0">
              <a:spcBef>
                <a:spcPts val="0"/>
              </a:spcBef>
              <a:buNone/>
              <a:defRPr sz="1200" b="0" i="0" u="none" strike="noStrike" cap="none">
                <a:solidFill>
                  <a:srgbClr val="888888"/>
                </a:solidFill>
                <a:latin typeface="Arial"/>
                <a:ea typeface="Arial"/>
                <a:cs typeface="Arial"/>
                <a:sym typeface="Arial"/>
              </a:defRPr>
            </a:lvl7pPr>
            <a:lvl8pPr marL="0" marR="0" lvl="7" indent="0" algn="r" rtl="0">
              <a:spcBef>
                <a:spcPts val="0"/>
              </a:spcBef>
              <a:buNone/>
              <a:defRPr sz="1200" b="0" i="0" u="none" strike="noStrike" cap="none">
                <a:solidFill>
                  <a:srgbClr val="888888"/>
                </a:solidFill>
                <a:latin typeface="Arial"/>
                <a:ea typeface="Arial"/>
                <a:cs typeface="Arial"/>
                <a:sym typeface="Arial"/>
              </a:defRPr>
            </a:lvl8pPr>
            <a:lvl9pPr marL="0" marR="0" lvl="8" indent="0" algn="r" rtl="0">
              <a:spcBef>
                <a:spcPts val="0"/>
              </a:spcBef>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91" name="Google Shape;91;p24"/>
          <p:cNvSpPr txBox="1">
            <a:spLocks noGrp="1"/>
          </p:cNvSpPr>
          <p:nvPr>
            <p:ph type="body" idx="1"/>
          </p:nvPr>
        </p:nvSpPr>
        <p:spPr>
          <a:xfrm>
            <a:off x="4643252" y="575953"/>
            <a:ext cx="6895605" cy="5601010"/>
          </a:xfrm>
          <a:prstGeom prst="rect">
            <a:avLst/>
          </a:prstGeom>
          <a:noFill/>
          <a:ln>
            <a:noFill/>
          </a:ln>
        </p:spPr>
        <p:txBody>
          <a:bodyPr spcFirstLastPara="1" wrap="square" lIns="91425" tIns="45700" rIns="91425" bIns="45700" anchor="ctr" anchorCtr="0">
            <a:normAutofit/>
          </a:bodyPr>
          <a:lstStyle>
            <a:lvl1pPr marL="457200" marR="0" lvl="0" indent="-342900" algn="l" rtl="0">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1pPr>
            <a:lvl2pPr marL="914400" marR="0" lvl="1"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marR="0" lvl="3" indent="-304800"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7"/>
        <p:cNvGrpSpPr/>
        <p:nvPr/>
      </p:nvGrpSpPr>
      <p:grpSpPr>
        <a:xfrm>
          <a:off x="0" y="0"/>
          <a:ext cx="0" cy="0"/>
          <a:chOff x="0" y="0"/>
          <a:chExt cx="0" cy="0"/>
        </a:xfrm>
      </p:grpSpPr>
      <p:sp>
        <p:nvSpPr>
          <p:cNvPr id="208" name="Google Shape;208;p26"/>
          <p:cNvSpPr txBox="1">
            <a:spLocks noGrp="1"/>
          </p:cNvSpPr>
          <p:nvPr>
            <p:ph type="title"/>
          </p:nvPr>
        </p:nvSpPr>
        <p:spPr>
          <a:xfrm>
            <a:off x="415601" y="593367"/>
            <a:ext cx="11360799" cy="763599"/>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1" i="0" u="none" strike="noStrike" cap="none">
                <a:solidFill>
                  <a:schemeClr val="dk1"/>
                </a:solidFill>
                <a:latin typeface="Arial"/>
                <a:ea typeface="Arial"/>
                <a:cs typeface="Arial"/>
                <a:sym typeface="Arial"/>
              </a:defRPr>
            </a:lvl1pPr>
            <a:lvl2pPr lvl="1">
              <a:spcBef>
                <a:spcPts val="0"/>
              </a:spcBef>
              <a:spcAft>
                <a:spcPts val="0"/>
              </a:spcAft>
              <a:buClr>
                <a:schemeClr val="dk1"/>
              </a:buClr>
              <a:buSzPts val="2800"/>
              <a:buFont typeface="Arial"/>
              <a:buNone/>
              <a:defRPr sz="2800" b="1">
                <a:solidFill>
                  <a:schemeClr val="dk1"/>
                </a:solidFill>
              </a:defRPr>
            </a:lvl2pPr>
            <a:lvl3pPr lvl="2">
              <a:spcBef>
                <a:spcPts val="0"/>
              </a:spcBef>
              <a:spcAft>
                <a:spcPts val="0"/>
              </a:spcAft>
              <a:buClr>
                <a:schemeClr val="dk1"/>
              </a:buClr>
              <a:buSzPts val="2800"/>
              <a:buFont typeface="Arial"/>
              <a:buNone/>
              <a:defRPr sz="2800" b="1">
                <a:solidFill>
                  <a:schemeClr val="dk1"/>
                </a:solidFill>
              </a:defRPr>
            </a:lvl3pPr>
            <a:lvl4pPr lvl="3">
              <a:spcBef>
                <a:spcPts val="0"/>
              </a:spcBef>
              <a:spcAft>
                <a:spcPts val="0"/>
              </a:spcAft>
              <a:buClr>
                <a:schemeClr val="dk1"/>
              </a:buClr>
              <a:buSzPts val="2800"/>
              <a:buFont typeface="Arial"/>
              <a:buNone/>
              <a:defRPr sz="2800" b="1">
                <a:solidFill>
                  <a:schemeClr val="dk1"/>
                </a:solidFill>
              </a:defRPr>
            </a:lvl4pPr>
            <a:lvl5pPr lvl="4">
              <a:spcBef>
                <a:spcPts val="0"/>
              </a:spcBef>
              <a:spcAft>
                <a:spcPts val="0"/>
              </a:spcAft>
              <a:buClr>
                <a:schemeClr val="dk1"/>
              </a:buClr>
              <a:buSzPts val="2800"/>
              <a:buFont typeface="Arial"/>
              <a:buNone/>
              <a:defRPr sz="2800" b="1">
                <a:solidFill>
                  <a:schemeClr val="dk1"/>
                </a:solidFill>
              </a:defRPr>
            </a:lvl5pPr>
            <a:lvl6pPr lvl="5">
              <a:spcBef>
                <a:spcPts val="0"/>
              </a:spcBef>
              <a:spcAft>
                <a:spcPts val="0"/>
              </a:spcAft>
              <a:buClr>
                <a:schemeClr val="dk1"/>
              </a:buClr>
              <a:buSzPts val="2800"/>
              <a:buFont typeface="Arial"/>
              <a:buNone/>
              <a:defRPr sz="2800" b="1">
                <a:solidFill>
                  <a:schemeClr val="dk1"/>
                </a:solidFill>
              </a:defRPr>
            </a:lvl6pPr>
            <a:lvl7pPr lvl="6">
              <a:spcBef>
                <a:spcPts val="0"/>
              </a:spcBef>
              <a:spcAft>
                <a:spcPts val="0"/>
              </a:spcAft>
              <a:buClr>
                <a:schemeClr val="dk1"/>
              </a:buClr>
              <a:buSzPts val="2800"/>
              <a:buFont typeface="Arial"/>
              <a:buNone/>
              <a:defRPr sz="2800" b="1">
                <a:solidFill>
                  <a:schemeClr val="dk1"/>
                </a:solidFill>
              </a:defRPr>
            </a:lvl7pPr>
            <a:lvl8pPr lvl="7">
              <a:spcBef>
                <a:spcPts val="0"/>
              </a:spcBef>
              <a:spcAft>
                <a:spcPts val="0"/>
              </a:spcAft>
              <a:buClr>
                <a:schemeClr val="dk1"/>
              </a:buClr>
              <a:buSzPts val="2800"/>
              <a:buFont typeface="Arial"/>
              <a:buNone/>
              <a:defRPr sz="2800" b="1">
                <a:solidFill>
                  <a:schemeClr val="dk1"/>
                </a:solidFill>
              </a:defRPr>
            </a:lvl8pPr>
            <a:lvl9pPr lvl="8">
              <a:spcBef>
                <a:spcPts val="0"/>
              </a:spcBef>
              <a:spcAft>
                <a:spcPts val="0"/>
              </a:spcAft>
              <a:buClr>
                <a:schemeClr val="dk1"/>
              </a:buClr>
              <a:buSzPts val="2800"/>
              <a:buFont typeface="Arial"/>
              <a:buNone/>
              <a:defRPr sz="2800" b="1">
                <a:solidFill>
                  <a:schemeClr val="dk1"/>
                </a:solidFill>
              </a:defRPr>
            </a:lvl9pPr>
          </a:lstStyle>
          <a:p>
            <a:endParaRPr/>
          </a:p>
        </p:txBody>
      </p:sp>
      <p:sp>
        <p:nvSpPr>
          <p:cNvPr id="209" name="Google Shape;209;p26"/>
          <p:cNvSpPr txBox="1">
            <a:spLocks noGrp="1"/>
          </p:cNvSpPr>
          <p:nvPr>
            <p:ph type="body" idx="1"/>
          </p:nvPr>
        </p:nvSpPr>
        <p:spPr>
          <a:xfrm>
            <a:off x="415601" y="1536633"/>
            <a:ext cx="11360799" cy="45552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15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1pPr>
            <a:lvl2pPr marL="914400" marR="0" lvl="1" indent="-228600" algn="l" rtl="0">
              <a:lnSpc>
                <a:spcPct val="115000"/>
              </a:lnSpc>
              <a:spcBef>
                <a:spcPts val="160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15000"/>
              </a:lnSpc>
              <a:spcBef>
                <a:spcPts val="160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15000"/>
              </a:lnSpc>
              <a:spcBef>
                <a:spcPts val="160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15000"/>
              </a:lnSpc>
              <a:spcBef>
                <a:spcPts val="160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15000"/>
              </a:lnSpc>
              <a:spcBef>
                <a:spcPts val="160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15000"/>
              </a:lnSpc>
              <a:spcBef>
                <a:spcPts val="160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15000"/>
              </a:lnSpc>
              <a:spcBef>
                <a:spcPts val="160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15000"/>
              </a:lnSpc>
              <a:spcBef>
                <a:spcPts val="1600"/>
              </a:spcBef>
              <a:spcAft>
                <a:spcPts val="160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5"/>
        <p:cNvGrpSpPr/>
        <p:nvPr/>
      </p:nvGrpSpPr>
      <p:grpSpPr>
        <a:xfrm>
          <a:off x="0" y="0"/>
          <a:ext cx="0" cy="0"/>
          <a:chOff x="0" y="0"/>
          <a:chExt cx="0" cy="0"/>
        </a:xfrm>
      </p:grpSpPr>
      <p:sp>
        <p:nvSpPr>
          <p:cNvPr id="246" name="Google Shape;246;p29"/>
          <p:cNvSpPr txBox="1">
            <a:spLocks noGrp="1"/>
          </p:cNvSpPr>
          <p:nvPr>
            <p:ph type="title"/>
          </p:nvPr>
        </p:nvSpPr>
        <p:spPr>
          <a:xfrm>
            <a:off x="653143" y="575953"/>
            <a:ext cx="3722914" cy="560101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000"/>
              <a:buFont typeface="Arial"/>
              <a:buNone/>
              <a:defRPr sz="40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47" name="Google Shape;247;p29"/>
          <p:cNvSpPr txBox="1">
            <a:spLocks noGrp="1"/>
          </p:cNvSpPr>
          <p:nvPr>
            <p:ph type="sldNum" idx="12"/>
          </p:nvPr>
        </p:nvSpPr>
        <p:spPr>
          <a:xfrm>
            <a:off x="11631881" y="6386039"/>
            <a:ext cx="397822"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Arial"/>
                <a:ea typeface="Arial"/>
                <a:cs typeface="Arial"/>
                <a:sym typeface="Arial"/>
              </a:defRPr>
            </a:lvl1pPr>
            <a:lvl2pPr marL="0" marR="0" lvl="1" indent="0" algn="r" rtl="0">
              <a:spcBef>
                <a:spcPts val="0"/>
              </a:spcBef>
              <a:buNone/>
              <a:defRPr sz="1200" b="0" i="0" u="none" strike="noStrike" cap="none">
                <a:solidFill>
                  <a:srgbClr val="888888"/>
                </a:solidFill>
                <a:latin typeface="Arial"/>
                <a:ea typeface="Arial"/>
                <a:cs typeface="Arial"/>
                <a:sym typeface="Arial"/>
              </a:defRPr>
            </a:lvl2pPr>
            <a:lvl3pPr marL="0" marR="0" lvl="2" indent="0" algn="r" rtl="0">
              <a:spcBef>
                <a:spcPts val="0"/>
              </a:spcBef>
              <a:buNone/>
              <a:defRPr sz="1200" b="0" i="0" u="none" strike="noStrike" cap="none">
                <a:solidFill>
                  <a:srgbClr val="888888"/>
                </a:solidFill>
                <a:latin typeface="Arial"/>
                <a:ea typeface="Arial"/>
                <a:cs typeface="Arial"/>
                <a:sym typeface="Arial"/>
              </a:defRPr>
            </a:lvl3pPr>
            <a:lvl4pPr marL="0" marR="0" lvl="3" indent="0" algn="r" rtl="0">
              <a:spcBef>
                <a:spcPts val="0"/>
              </a:spcBef>
              <a:buNone/>
              <a:defRPr sz="1200" b="0" i="0" u="none" strike="noStrike" cap="none">
                <a:solidFill>
                  <a:srgbClr val="888888"/>
                </a:solidFill>
                <a:latin typeface="Arial"/>
                <a:ea typeface="Arial"/>
                <a:cs typeface="Arial"/>
                <a:sym typeface="Arial"/>
              </a:defRPr>
            </a:lvl4pPr>
            <a:lvl5pPr marL="0" marR="0" lvl="4" indent="0" algn="r" rtl="0">
              <a:spcBef>
                <a:spcPts val="0"/>
              </a:spcBef>
              <a:buNone/>
              <a:defRPr sz="1200" b="0" i="0" u="none" strike="noStrike" cap="none">
                <a:solidFill>
                  <a:srgbClr val="888888"/>
                </a:solidFill>
                <a:latin typeface="Arial"/>
                <a:ea typeface="Arial"/>
                <a:cs typeface="Arial"/>
                <a:sym typeface="Arial"/>
              </a:defRPr>
            </a:lvl5pPr>
            <a:lvl6pPr marL="0" marR="0" lvl="5" indent="0" algn="r" rtl="0">
              <a:spcBef>
                <a:spcPts val="0"/>
              </a:spcBef>
              <a:buNone/>
              <a:defRPr sz="1200" b="0" i="0" u="none" strike="noStrike" cap="none">
                <a:solidFill>
                  <a:srgbClr val="888888"/>
                </a:solidFill>
                <a:latin typeface="Arial"/>
                <a:ea typeface="Arial"/>
                <a:cs typeface="Arial"/>
                <a:sym typeface="Arial"/>
              </a:defRPr>
            </a:lvl6pPr>
            <a:lvl7pPr marL="0" marR="0" lvl="6" indent="0" algn="r" rtl="0">
              <a:spcBef>
                <a:spcPts val="0"/>
              </a:spcBef>
              <a:buNone/>
              <a:defRPr sz="1200" b="0" i="0" u="none" strike="noStrike" cap="none">
                <a:solidFill>
                  <a:srgbClr val="888888"/>
                </a:solidFill>
                <a:latin typeface="Arial"/>
                <a:ea typeface="Arial"/>
                <a:cs typeface="Arial"/>
                <a:sym typeface="Arial"/>
              </a:defRPr>
            </a:lvl7pPr>
            <a:lvl8pPr marL="0" marR="0" lvl="7" indent="0" algn="r" rtl="0">
              <a:spcBef>
                <a:spcPts val="0"/>
              </a:spcBef>
              <a:buNone/>
              <a:defRPr sz="1200" b="0" i="0" u="none" strike="noStrike" cap="none">
                <a:solidFill>
                  <a:srgbClr val="888888"/>
                </a:solidFill>
                <a:latin typeface="Arial"/>
                <a:ea typeface="Arial"/>
                <a:cs typeface="Arial"/>
                <a:sym typeface="Arial"/>
              </a:defRPr>
            </a:lvl8pPr>
            <a:lvl9pPr marL="0" marR="0" lvl="8" indent="0" algn="r" rtl="0">
              <a:spcBef>
                <a:spcPts val="0"/>
              </a:spcBef>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48" name="Google Shape;248;p29"/>
          <p:cNvSpPr txBox="1">
            <a:spLocks noGrp="1"/>
          </p:cNvSpPr>
          <p:nvPr>
            <p:ph type="body" idx="1"/>
          </p:nvPr>
        </p:nvSpPr>
        <p:spPr>
          <a:xfrm>
            <a:off x="4643252" y="575953"/>
            <a:ext cx="6895605" cy="5601010"/>
          </a:xfrm>
          <a:prstGeom prst="rect">
            <a:avLst/>
          </a:prstGeom>
          <a:noFill/>
          <a:ln>
            <a:noFill/>
          </a:ln>
        </p:spPr>
        <p:txBody>
          <a:bodyPr spcFirstLastPara="1" wrap="square" lIns="91425" tIns="45700" rIns="91425" bIns="45700" anchor="ctr" anchorCtr="0">
            <a:normAutofit/>
          </a:bodyPr>
          <a:lstStyle>
            <a:lvl1pPr marL="457200" marR="0" lvl="0" indent="-342900" algn="l" rtl="0">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1pPr>
            <a:lvl2pPr marL="914400" marR="0" lvl="1"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marR="0" lvl="3" indent="-304800"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 id="2147483706" r:id="rId15"/>
    <p:sldLayoutId id="2147483707" r:id="rId16"/>
    <p:sldLayoutId id="2147483708"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64"/>
        <p:cNvGrpSpPr/>
        <p:nvPr/>
      </p:nvGrpSpPr>
      <p:grpSpPr>
        <a:xfrm>
          <a:off x="0" y="0"/>
          <a:ext cx="0" cy="0"/>
          <a:chOff x="0" y="0"/>
          <a:chExt cx="0" cy="0"/>
        </a:xfrm>
      </p:grpSpPr>
      <p:sp>
        <p:nvSpPr>
          <p:cNvPr id="365" name="Google Shape;365;p32"/>
          <p:cNvSpPr txBox="1">
            <a:spLocks noGrp="1"/>
          </p:cNvSpPr>
          <p:nvPr>
            <p:ph type="title"/>
          </p:nvPr>
        </p:nvSpPr>
        <p:spPr>
          <a:xfrm>
            <a:off x="415601" y="593367"/>
            <a:ext cx="11360799" cy="763599"/>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1" i="0" u="none" strike="noStrike" cap="none">
                <a:solidFill>
                  <a:schemeClr val="dk1"/>
                </a:solidFill>
                <a:latin typeface="Arial"/>
                <a:ea typeface="Arial"/>
                <a:cs typeface="Arial"/>
                <a:sym typeface="Arial"/>
              </a:defRPr>
            </a:lvl1pPr>
            <a:lvl2pPr lvl="1">
              <a:spcBef>
                <a:spcPts val="0"/>
              </a:spcBef>
              <a:spcAft>
                <a:spcPts val="0"/>
              </a:spcAft>
              <a:buClr>
                <a:schemeClr val="dk1"/>
              </a:buClr>
              <a:buSzPts val="2800"/>
              <a:buFont typeface="Arial"/>
              <a:buNone/>
              <a:defRPr sz="2800" b="1">
                <a:solidFill>
                  <a:schemeClr val="dk1"/>
                </a:solidFill>
              </a:defRPr>
            </a:lvl2pPr>
            <a:lvl3pPr lvl="2">
              <a:spcBef>
                <a:spcPts val="0"/>
              </a:spcBef>
              <a:spcAft>
                <a:spcPts val="0"/>
              </a:spcAft>
              <a:buClr>
                <a:schemeClr val="dk1"/>
              </a:buClr>
              <a:buSzPts val="2800"/>
              <a:buFont typeface="Arial"/>
              <a:buNone/>
              <a:defRPr sz="2800" b="1">
                <a:solidFill>
                  <a:schemeClr val="dk1"/>
                </a:solidFill>
              </a:defRPr>
            </a:lvl3pPr>
            <a:lvl4pPr lvl="3">
              <a:spcBef>
                <a:spcPts val="0"/>
              </a:spcBef>
              <a:spcAft>
                <a:spcPts val="0"/>
              </a:spcAft>
              <a:buClr>
                <a:schemeClr val="dk1"/>
              </a:buClr>
              <a:buSzPts val="2800"/>
              <a:buFont typeface="Arial"/>
              <a:buNone/>
              <a:defRPr sz="2800" b="1">
                <a:solidFill>
                  <a:schemeClr val="dk1"/>
                </a:solidFill>
              </a:defRPr>
            </a:lvl4pPr>
            <a:lvl5pPr lvl="4">
              <a:spcBef>
                <a:spcPts val="0"/>
              </a:spcBef>
              <a:spcAft>
                <a:spcPts val="0"/>
              </a:spcAft>
              <a:buClr>
                <a:schemeClr val="dk1"/>
              </a:buClr>
              <a:buSzPts val="2800"/>
              <a:buFont typeface="Arial"/>
              <a:buNone/>
              <a:defRPr sz="2800" b="1">
                <a:solidFill>
                  <a:schemeClr val="dk1"/>
                </a:solidFill>
              </a:defRPr>
            </a:lvl5pPr>
            <a:lvl6pPr lvl="5">
              <a:spcBef>
                <a:spcPts val="0"/>
              </a:spcBef>
              <a:spcAft>
                <a:spcPts val="0"/>
              </a:spcAft>
              <a:buClr>
                <a:schemeClr val="dk1"/>
              </a:buClr>
              <a:buSzPts val="2800"/>
              <a:buFont typeface="Arial"/>
              <a:buNone/>
              <a:defRPr sz="2800" b="1">
                <a:solidFill>
                  <a:schemeClr val="dk1"/>
                </a:solidFill>
              </a:defRPr>
            </a:lvl6pPr>
            <a:lvl7pPr lvl="6">
              <a:spcBef>
                <a:spcPts val="0"/>
              </a:spcBef>
              <a:spcAft>
                <a:spcPts val="0"/>
              </a:spcAft>
              <a:buClr>
                <a:schemeClr val="dk1"/>
              </a:buClr>
              <a:buSzPts val="2800"/>
              <a:buFont typeface="Arial"/>
              <a:buNone/>
              <a:defRPr sz="2800" b="1">
                <a:solidFill>
                  <a:schemeClr val="dk1"/>
                </a:solidFill>
              </a:defRPr>
            </a:lvl7pPr>
            <a:lvl8pPr lvl="7">
              <a:spcBef>
                <a:spcPts val="0"/>
              </a:spcBef>
              <a:spcAft>
                <a:spcPts val="0"/>
              </a:spcAft>
              <a:buClr>
                <a:schemeClr val="dk1"/>
              </a:buClr>
              <a:buSzPts val="2800"/>
              <a:buFont typeface="Arial"/>
              <a:buNone/>
              <a:defRPr sz="2800" b="1">
                <a:solidFill>
                  <a:schemeClr val="dk1"/>
                </a:solidFill>
              </a:defRPr>
            </a:lvl8pPr>
            <a:lvl9pPr lvl="8">
              <a:spcBef>
                <a:spcPts val="0"/>
              </a:spcBef>
              <a:spcAft>
                <a:spcPts val="0"/>
              </a:spcAft>
              <a:buClr>
                <a:schemeClr val="dk1"/>
              </a:buClr>
              <a:buSzPts val="2800"/>
              <a:buFont typeface="Arial"/>
              <a:buNone/>
              <a:defRPr sz="2800" b="1">
                <a:solidFill>
                  <a:schemeClr val="dk1"/>
                </a:solidFill>
              </a:defRPr>
            </a:lvl9pPr>
          </a:lstStyle>
          <a:p>
            <a:endParaRPr/>
          </a:p>
        </p:txBody>
      </p:sp>
      <p:sp>
        <p:nvSpPr>
          <p:cNvPr id="366" name="Google Shape;366;p32"/>
          <p:cNvSpPr txBox="1">
            <a:spLocks noGrp="1"/>
          </p:cNvSpPr>
          <p:nvPr>
            <p:ph type="body" idx="1"/>
          </p:nvPr>
        </p:nvSpPr>
        <p:spPr>
          <a:xfrm>
            <a:off x="415601" y="1536633"/>
            <a:ext cx="11360799" cy="45552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15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1pPr>
            <a:lvl2pPr marL="914400" marR="0" lvl="1" indent="-228600" algn="l" rtl="0">
              <a:lnSpc>
                <a:spcPct val="115000"/>
              </a:lnSpc>
              <a:spcBef>
                <a:spcPts val="160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15000"/>
              </a:lnSpc>
              <a:spcBef>
                <a:spcPts val="160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15000"/>
              </a:lnSpc>
              <a:spcBef>
                <a:spcPts val="160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15000"/>
              </a:lnSpc>
              <a:spcBef>
                <a:spcPts val="160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15000"/>
              </a:lnSpc>
              <a:spcBef>
                <a:spcPts val="160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15000"/>
              </a:lnSpc>
              <a:spcBef>
                <a:spcPts val="160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15000"/>
              </a:lnSpc>
              <a:spcBef>
                <a:spcPts val="160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15000"/>
              </a:lnSpc>
              <a:spcBef>
                <a:spcPts val="1600"/>
              </a:spcBef>
              <a:spcAft>
                <a:spcPts val="160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02"/>
        <p:cNvGrpSpPr/>
        <p:nvPr/>
      </p:nvGrpSpPr>
      <p:grpSpPr>
        <a:xfrm>
          <a:off x="0" y="0"/>
          <a:ext cx="0" cy="0"/>
          <a:chOff x="0" y="0"/>
          <a:chExt cx="0" cy="0"/>
        </a:xfrm>
      </p:grpSpPr>
      <p:sp>
        <p:nvSpPr>
          <p:cNvPr id="403" name="Google Shape;403;p34"/>
          <p:cNvSpPr txBox="1">
            <a:spLocks noGrp="1"/>
          </p:cNvSpPr>
          <p:nvPr>
            <p:ph type="title"/>
          </p:nvPr>
        </p:nvSpPr>
        <p:spPr>
          <a:xfrm>
            <a:off x="415601" y="593367"/>
            <a:ext cx="11360799" cy="763599"/>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1" i="0" u="none" strike="noStrike" cap="none">
                <a:solidFill>
                  <a:schemeClr val="dk1"/>
                </a:solidFill>
                <a:latin typeface="Arial"/>
                <a:ea typeface="Arial"/>
                <a:cs typeface="Arial"/>
                <a:sym typeface="Arial"/>
              </a:defRPr>
            </a:lvl1pPr>
            <a:lvl2pPr lvl="1">
              <a:spcBef>
                <a:spcPts val="0"/>
              </a:spcBef>
              <a:spcAft>
                <a:spcPts val="0"/>
              </a:spcAft>
              <a:buClr>
                <a:schemeClr val="dk1"/>
              </a:buClr>
              <a:buSzPts val="2800"/>
              <a:buFont typeface="Arial"/>
              <a:buNone/>
              <a:defRPr sz="2800" b="1">
                <a:solidFill>
                  <a:schemeClr val="dk1"/>
                </a:solidFill>
              </a:defRPr>
            </a:lvl2pPr>
            <a:lvl3pPr lvl="2">
              <a:spcBef>
                <a:spcPts val="0"/>
              </a:spcBef>
              <a:spcAft>
                <a:spcPts val="0"/>
              </a:spcAft>
              <a:buClr>
                <a:schemeClr val="dk1"/>
              </a:buClr>
              <a:buSzPts val="2800"/>
              <a:buFont typeface="Arial"/>
              <a:buNone/>
              <a:defRPr sz="2800" b="1">
                <a:solidFill>
                  <a:schemeClr val="dk1"/>
                </a:solidFill>
              </a:defRPr>
            </a:lvl3pPr>
            <a:lvl4pPr lvl="3">
              <a:spcBef>
                <a:spcPts val="0"/>
              </a:spcBef>
              <a:spcAft>
                <a:spcPts val="0"/>
              </a:spcAft>
              <a:buClr>
                <a:schemeClr val="dk1"/>
              </a:buClr>
              <a:buSzPts val="2800"/>
              <a:buFont typeface="Arial"/>
              <a:buNone/>
              <a:defRPr sz="2800" b="1">
                <a:solidFill>
                  <a:schemeClr val="dk1"/>
                </a:solidFill>
              </a:defRPr>
            </a:lvl4pPr>
            <a:lvl5pPr lvl="4">
              <a:spcBef>
                <a:spcPts val="0"/>
              </a:spcBef>
              <a:spcAft>
                <a:spcPts val="0"/>
              </a:spcAft>
              <a:buClr>
                <a:schemeClr val="dk1"/>
              </a:buClr>
              <a:buSzPts val="2800"/>
              <a:buFont typeface="Arial"/>
              <a:buNone/>
              <a:defRPr sz="2800" b="1">
                <a:solidFill>
                  <a:schemeClr val="dk1"/>
                </a:solidFill>
              </a:defRPr>
            </a:lvl5pPr>
            <a:lvl6pPr lvl="5">
              <a:spcBef>
                <a:spcPts val="0"/>
              </a:spcBef>
              <a:spcAft>
                <a:spcPts val="0"/>
              </a:spcAft>
              <a:buClr>
                <a:schemeClr val="dk1"/>
              </a:buClr>
              <a:buSzPts val="2800"/>
              <a:buFont typeface="Arial"/>
              <a:buNone/>
              <a:defRPr sz="2800" b="1">
                <a:solidFill>
                  <a:schemeClr val="dk1"/>
                </a:solidFill>
              </a:defRPr>
            </a:lvl6pPr>
            <a:lvl7pPr lvl="6">
              <a:spcBef>
                <a:spcPts val="0"/>
              </a:spcBef>
              <a:spcAft>
                <a:spcPts val="0"/>
              </a:spcAft>
              <a:buClr>
                <a:schemeClr val="dk1"/>
              </a:buClr>
              <a:buSzPts val="2800"/>
              <a:buFont typeface="Arial"/>
              <a:buNone/>
              <a:defRPr sz="2800" b="1">
                <a:solidFill>
                  <a:schemeClr val="dk1"/>
                </a:solidFill>
              </a:defRPr>
            </a:lvl7pPr>
            <a:lvl8pPr lvl="7">
              <a:spcBef>
                <a:spcPts val="0"/>
              </a:spcBef>
              <a:spcAft>
                <a:spcPts val="0"/>
              </a:spcAft>
              <a:buClr>
                <a:schemeClr val="dk1"/>
              </a:buClr>
              <a:buSzPts val="2800"/>
              <a:buFont typeface="Arial"/>
              <a:buNone/>
              <a:defRPr sz="2800" b="1">
                <a:solidFill>
                  <a:schemeClr val="dk1"/>
                </a:solidFill>
              </a:defRPr>
            </a:lvl8pPr>
            <a:lvl9pPr lvl="8">
              <a:spcBef>
                <a:spcPts val="0"/>
              </a:spcBef>
              <a:spcAft>
                <a:spcPts val="0"/>
              </a:spcAft>
              <a:buClr>
                <a:schemeClr val="dk1"/>
              </a:buClr>
              <a:buSzPts val="2800"/>
              <a:buFont typeface="Arial"/>
              <a:buNone/>
              <a:defRPr sz="2800" b="1">
                <a:solidFill>
                  <a:schemeClr val="dk1"/>
                </a:solidFill>
              </a:defRPr>
            </a:lvl9pPr>
          </a:lstStyle>
          <a:p>
            <a:endParaRPr/>
          </a:p>
        </p:txBody>
      </p:sp>
      <p:sp>
        <p:nvSpPr>
          <p:cNvPr id="404" name="Google Shape;404;p34"/>
          <p:cNvSpPr txBox="1">
            <a:spLocks noGrp="1"/>
          </p:cNvSpPr>
          <p:nvPr>
            <p:ph type="body" idx="1"/>
          </p:nvPr>
        </p:nvSpPr>
        <p:spPr>
          <a:xfrm>
            <a:off x="415601" y="1536633"/>
            <a:ext cx="11360799" cy="45552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15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1pPr>
            <a:lvl2pPr marL="914400" marR="0" lvl="1" indent="-228600" algn="l" rtl="0">
              <a:lnSpc>
                <a:spcPct val="115000"/>
              </a:lnSpc>
              <a:spcBef>
                <a:spcPts val="160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15000"/>
              </a:lnSpc>
              <a:spcBef>
                <a:spcPts val="160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15000"/>
              </a:lnSpc>
              <a:spcBef>
                <a:spcPts val="160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15000"/>
              </a:lnSpc>
              <a:spcBef>
                <a:spcPts val="160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15000"/>
              </a:lnSpc>
              <a:spcBef>
                <a:spcPts val="160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15000"/>
              </a:lnSpc>
              <a:spcBef>
                <a:spcPts val="160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15000"/>
              </a:lnSpc>
              <a:spcBef>
                <a:spcPts val="160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15000"/>
              </a:lnSpc>
              <a:spcBef>
                <a:spcPts val="1600"/>
              </a:spcBef>
              <a:spcAft>
                <a:spcPts val="160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1.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3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2.xml"/></Relationships>
</file>

<file path=ppt/slides/_rels/slide19.xml.rels><?xml version="1.0" encoding="UTF-8" standalone="yes"?>
<Relationships xmlns="http://schemas.openxmlformats.org/package/2006/relationships"><Relationship Id="rId3" Type="http://schemas.openxmlformats.org/officeDocument/2006/relationships/hyperlink" Target="https://www.glassdoor.com/blog/quiz-whats-your-communication-style/" TargetMode="External"/><Relationship Id="rId2" Type="http://schemas.openxmlformats.org/officeDocument/2006/relationships/notesSlide" Target="../notesSlides/notesSlide19.xml"/><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70.xml"/><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hyperlink" Target="mailto:SEM@asu.edu" TargetMode="External"/><Relationship Id="rId2" Type="http://schemas.openxmlformats.org/officeDocument/2006/relationships/notesSlide" Target="../notesSlides/notesSlide23.xml"/><Relationship Id="rId1" Type="http://schemas.openxmlformats.org/officeDocument/2006/relationships/slideLayout" Target="../slideLayouts/slideLayout70.xml"/><Relationship Id="rId6" Type="http://schemas.openxmlformats.org/officeDocument/2006/relationships/image" Target="../media/image8.png"/><Relationship Id="rId5" Type="http://schemas.openxmlformats.org/officeDocument/2006/relationships/image" Target="../media/image6.png"/><Relationship Id="rId4" Type="http://schemas.openxmlformats.org/officeDocument/2006/relationships/hyperlink" Target="mailto:lam130@asu.edu"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Google Shape;444;p1"/>
          <p:cNvSpPr/>
          <p:nvPr/>
        </p:nvSpPr>
        <p:spPr>
          <a:xfrm>
            <a:off x="360020" y="4729295"/>
            <a:ext cx="812485" cy="812485"/>
          </a:xfrm>
          <a:prstGeom prst="rect">
            <a:avLst/>
          </a:prstGeom>
          <a:solidFill>
            <a:srgbClr val="26252B"/>
          </a:solidFill>
          <a:ln>
            <a:noFill/>
          </a:ln>
        </p:spPr>
        <p:txBody>
          <a:bodyPr spcFirstLastPara="1" wrap="square" lIns="0" tIns="45700" rIns="0" bIns="45700" anchor="b" anchorCtr="0">
            <a:noAutofit/>
          </a:bodyPr>
          <a:lstStyle/>
          <a:p>
            <a:pPr marL="0" marR="0" lvl="0" indent="0" algn="ctr" rtl="0">
              <a:spcBef>
                <a:spcPts val="0"/>
              </a:spcBef>
              <a:spcAft>
                <a:spcPts val="0"/>
              </a:spcAft>
              <a:buNone/>
            </a:pPr>
            <a:r>
              <a:rPr lang="en-US" sz="1200" b="0" i="0" u="none" strike="noStrike" cap="none">
                <a:solidFill>
                  <a:srgbClr val="F2F2F2"/>
                </a:solidFill>
                <a:latin typeface="Calibri"/>
                <a:ea typeface="Calibri"/>
                <a:cs typeface="Calibri"/>
                <a:sym typeface="Calibri"/>
              </a:rPr>
              <a:t>Chat</a:t>
            </a:r>
            <a:endParaRPr sz="1200" b="0" i="0" u="none" strike="noStrike" cap="none">
              <a:solidFill>
                <a:srgbClr val="FFFFFF"/>
              </a:solidFill>
              <a:latin typeface="Arial"/>
              <a:ea typeface="Arial"/>
              <a:cs typeface="Arial"/>
              <a:sym typeface="Arial"/>
            </a:endParaRPr>
          </a:p>
        </p:txBody>
      </p:sp>
      <p:sp>
        <p:nvSpPr>
          <p:cNvPr id="445" name="Google Shape;445;p1"/>
          <p:cNvSpPr/>
          <p:nvPr/>
        </p:nvSpPr>
        <p:spPr>
          <a:xfrm>
            <a:off x="0" y="-110546"/>
            <a:ext cx="12192000" cy="2043719"/>
          </a:xfrm>
          <a:prstGeom prst="rect">
            <a:avLst/>
          </a:prstGeom>
          <a:solidFill>
            <a:srgbClr val="FFC428"/>
          </a:solidFill>
          <a:ln>
            <a:noFill/>
          </a:ln>
        </p:spPr>
        <p:txBody>
          <a:bodyPr spcFirstLastPara="1" wrap="square" lIns="274300" tIns="45700" rIns="3749025" bIns="45700" anchor="ctr" anchorCtr="0">
            <a:noAutofit/>
          </a:bodyPr>
          <a:lstStyle/>
          <a:p>
            <a:pPr marL="0" marR="0" lvl="0" indent="0" algn="l" rtl="0">
              <a:spcBef>
                <a:spcPts val="0"/>
              </a:spcBef>
              <a:spcAft>
                <a:spcPts val="0"/>
              </a:spcAft>
              <a:buNone/>
            </a:pPr>
            <a:r>
              <a:rPr lang="en-US" sz="2667" b="1" i="0" u="none" strike="noStrike" cap="none" dirty="0">
                <a:solidFill>
                  <a:srgbClr val="000000"/>
                </a:solidFill>
                <a:latin typeface="Arial"/>
                <a:ea typeface="Arial"/>
                <a:cs typeface="Arial"/>
                <a:sym typeface="Arial"/>
              </a:rPr>
              <a:t>Welcome to the Tri-University Research Administration Conference </a:t>
            </a:r>
            <a:endParaRPr sz="2667" b="1" i="0" u="none" strike="noStrike" cap="none" dirty="0">
              <a:solidFill>
                <a:srgbClr val="000000"/>
              </a:solidFill>
              <a:latin typeface="Arial"/>
              <a:ea typeface="Arial"/>
              <a:cs typeface="Arial"/>
              <a:sym typeface="Arial"/>
            </a:endParaRPr>
          </a:p>
          <a:p>
            <a:pPr marL="0" marR="0" lvl="0" indent="0" algn="l" rtl="0">
              <a:spcBef>
                <a:spcPts val="0"/>
              </a:spcBef>
              <a:spcAft>
                <a:spcPts val="0"/>
              </a:spcAft>
              <a:buNone/>
            </a:pPr>
            <a:endParaRPr sz="2000" b="1" i="0" u="none" strike="noStrike" cap="none" dirty="0">
              <a:solidFill>
                <a:srgbClr val="000000"/>
              </a:solidFill>
              <a:latin typeface="Arial"/>
              <a:ea typeface="Arial"/>
              <a:cs typeface="Arial"/>
              <a:sym typeface="Arial"/>
            </a:endParaRPr>
          </a:p>
          <a:p>
            <a:pPr marL="0" marR="0" lvl="0" indent="0" algn="l" rtl="0">
              <a:spcBef>
                <a:spcPts val="0"/>
              </a:spcBef>
              <a:spcAft>
                <a:spcPts val="0"/>
              </a:spcAft>
              <a:buNone/>
            </a:pPr>
            <a:r>
              <a:rPr lang="en-US" sz="1867" b="0" i="0" u="none" strike="noStrike" cap="none" dirty="0">
                <a:solidFill>
                  <a:srgbClr val="000000"/>
                </a:solidFill>
                <a:latin typeface="Arial"/>
                <a:ea typeface="Arial"/>
                <a:cs typeface="Arial"/>
                <a:sym typeface="Arial"/>
              </a:rPr>
              <a:t>We will get started momentarily.</a:t>
            </a:r>
            <a:endParaRPr dirty="0"/>
          </a:p>
          <a:p>
            <a:pPr marL="0" marR="0" lvl="0" indent="0" algn="l" rtl="0">
              <a:spcBef>
                <a:spcPts val="0"/>
              </a:spcBef>
              <a:spcAft>
                <a:spcPts val="0"/>
              </a:spcAft>
              <a:buNone/>
            </a:pPr>
            <a:r>
              <a:rPr lang="en-US" sz="1867" b="0" i="0" u="none" strike="noStrike" cap="none" dirty="0">
                <a:solidFill>
                  <a:srgbClr val="000000"/>
                </a:solidFill>
                <a:latin typeface="Arial"/>
                <a:ea typeface="Arial"/>
                <a:cs typeface="Arial"/>
                <a:sym typeface="Arial"/>
              </a:rPr>
              <a:t>In the meantime, here are some Zoom reminders</a:t>
            </a:r>
            <a:r>
              <a:rPr lang="en-US" sz="2000" dirty="0"/>
              <a:t>:</a:t>
            </a:r>
            <a:endParaRPr dirty="0"/>
          </a:p>
        </p:txBody>
      </p:sp>
      <p:sp>
        <p:nvSpPr>
          <p:cNvPr id="446" name="Google Shape;446;p1"/>
          <p:cNvSpPr txBox="1"/>
          <p:nvPr/>
        </p:nvSpPr>
        <p:spPr>
          <a:xfrm>
            <a:off x="1430435" y="2190170"/>
            <a:ext cx="3965484" cy="446276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i="0" u="none" strike="noStrike" cap="none">
                <a:solidFill>
                  <a:srgbClr val="000000"/>
                </a:solidFill>
                <a:latin typeface="Arial"/>
                <a:ea typeface="Arial"/>
                <a:cs typeface="Arial"/>
                <a:sym typeface="Arial"/>
              </a:rPr>
              <a:t>Mute Your Mic</a:t>
            </a:r>
            <a:endParaRPr/>
          </a:p>
          <a:p>
            <a:pPr marL="0" marR="0" lvl="0" indent="0" algn="l" rtl="0">
              <a:spcBef>
                <a:spcPts val="0"/>
              </a:spcBef>
              <a:spcAft>
                <a:spcPts val="0"/>
              </a:spcAft>
              <a:buNone/>
            </a:pPr>
            <a:r>
              <a:rPr lang="en-US" sz="2000" b="0" i="0" u="none" strike="noStrike" cap="none">
                <a:solidFill>
                  <a:srgbClr val="000000"/>
                </a:solidFill>
                <a:latin typeface="Arial"/>
                <a:ea typeface="Arial"/>
                <a:cs typeface="Arial"/>
                <a:sym typeface="Arial"/>
              </a:rPr>
              <a:t>Please mute your microphone during the presentation. </a:t>
            </a:r>
            <a:endParaRPr/>
          </a:p>
          <a:p>
            <a:pPr marL="0" marR="0" lvl="0" indent="0" algn="l" rtl="0">
              <a:spcBef>
                <a:spcPts val="0"/>
              </a:spcBef>
              <a:spcAft>
                <a:spcPts val="0"/>
              </a:spcAft>
              <a:buNone/>
            </a:pPr>
            <a:endParaRPr sz="2000" b="0" i="0" u="none" strike="noStrike" cap="none">
              <a:solidFill>
                <a:srgbClr val="000000"/>
              </a:solidFill>
              <a:latin typeface="Arial"/>
              <a:ea typeface="Arial"/>
              <a:cs typeface="Arial"/>
              <a:sym typeface="Arial"/>
            </a:endParaRPr>
          </a:p>
          <a:p>
            <a:pPr marL="0" marR="0" lvl="0" indent="0" algn="l" rtl="0">
              <a:spcBef>
                <a:spcPts val="0"/>
              </a:spcBef>
              <a:spcAft>
                <a:spcPts val="0"/>
              </a:spcAft>
              <a:buNone/>
            </a:pPr>
            <a:r>
              <a:rPr lang="en-US" sz="2400" b="1" i="0" u="none" strike="noStrike" cap="none">
                <a:solidFill>
                  <a:srgbClr val="000000"/>
                </a:solidFill>
                <a:latin typeface="Arial"/>
                <a:ea typeface="Arial"/>
                <a:cs typeface="Arial"/>
                <a:sym typeface="Arial"/>
              </a:rPr>
              <a:t>Bandwidth Issues?</a:t>
            </a:r>
            <a:endParaRPr/>
          </a:p>
          <a:p>
            <a:pPr marL="0" marR="0" lvl="0" indent="0" algn="l" rtl="0">
              <a:spcBef>
                <a:spcPts val="0"/>
              </a:spcBef>
              <a:spcAft>
                <a:spcPts val="0"/>
              </a:spcAft>
              <a:buNone/>
            </a:pPr>
            <a:r>
              <a:rPr lang="en-US" sz="2000" b="0" i="0" u="none" strike="noStrike" cap="none">
                <a:solidFill>
                  <a:srgbClr val="000000"/>
                </a:solidFill>
                <a:latin typeface="Arial"/>
                <a:ea typeface="Arial"/>
                <a:cs typeface="Arial"/>
                <a:sym typeface="Arial"/>
              </a:rPr>
              <a:t>Turn off your camera.</a:t>
            </a:r>
            <a:endParaRPr/>
          </a:p>
          <a:p>
            <a:pPr marL="0" marR="0" lvl="0" indent="0" algn="l" rtl="0">
              <a:spcBef>
                <a:spcPts val="0"/>
              </a:spcBef>
              <a:spcAft>
                <a:spcPts val="0"/>
              </a:spcAft>
              <a:buNone/>
            </a:pPr>
            <a:endParaRPr sz="3200" b="0" i="0" u="none" strike="noStrike" cap="none">
              <a:solidFill>
                <a:srgbClr val="000000"/>
              </a:solidFill>
              <a:latin typeface="Arial"/>
              <a:ea typeface="Arial"/>
              <a:cs typeface="Arial"/>
              <a:sym typeface="Arial"/>
            </a:endParaRPr>
          </a:p>
          <a:p>
            <a:pPr marL="0" marR="0" lvl="0" indent="0" algn="l" rtl="0">
              <a:spcBef>
                <a:spcPts val="0"/>
              </a:spcBef>
              <a:spcAft>
                <a:spcPts val="0"/>
              </a:spcAft>
              <a:buNone/>
            </a:pPr>
            <a:r>
              <a:rPr lang="en-US" sz="2400" b="1" i="0" u="none" strike="noStrike" cap="none">
                <a:solidFill>
                  <a:srgbClr val="000000"/>
                </a:solidFill>
                <a:latin typeface="Arial"/>
                <a:ea typeface="Arial"/>
                <a:cs typeface="Arial"/>
                <a:sym typeface="Arial"/>
              </a:rPr>
              <a:t>Questions &amp; Comments</a:t>
            </a:r>
            <a:endParaRPr/>
          </a:p>
          <a:p>
            <a:pPr marL="0" marR="0" lvl="0" indent="0" algn="l" rtl="0">
              <a:spcBef>
                <a:spcPts val="0"/>
              </a:spcBef>
              <a:spcAft>
                <a:spcPts val="0"/>
              </a:spcAft>
              <a:buNone/>
            </a:pPr>
            <a:r>
              <a:rPr lang="en-US" sz="2000" b="0" i="0" u="none" strike="noStrike" cap="none">
                <a:solidFill>
                  <a:srgbClr val="000000"/>
                </a:solidFill>
                <a:latin typeface="Arial"/>
                <a:ea typeface="Arial"/>
                <a:cs typeface="Arial"/>
                <a:sym typeface="Arial"/>
              </a:rPr>
              <a:t>Please message using the Chat feature.</a:t>
            </a:r>
            <a:endParaRPr/>
          </a:p>
          <a:p>
            <a:pPr marL="0" marR="0" lvl="0" indent="0" algn="l" rtl="0">
              <a:spcBef>
                <a:spcPts val="0"/>
              </a:spcBef>
              <a:spcAft>
                <a:spcPts val="0"/>
              </a:spcAft>
              <a:buNone/>
            </a:pPr>
            <a:endParaRPr sz="2000" b="0" i="0" u="none" strike="noStrike" cap="none">
              <a:solidFill>
                <a:srgbClr val="000000"/>
              </a:solidFill>
              <a:latin typeface="Arial"/>
              <a:ea typeface="Arial"/>
              <a:cs typeface="Arial"/>
              <a:sym typeface="Arial"/>
            </a:endParaRPr>
          </a:p>
          <a:p>
            <a:pPr marL="0" marR="0" lvl="0" indent="0" algn="l" rtl="0">
              <a:spcBef>
                <a:spcPts val="0"/>
              </a:spcBef>
              <a:spcAft>
                <a:spcPts val="0"/>
              </a:spcAft>
              <a:buNone/>
            </a:pPr>
            <a:r>
              <a:rPr lang="en-US" sz="2000" b="0" i="0" u="none" strike="noStrike" cap="none">
                <a:solidFill>
                  <a:srgbClr val="000000"/>
                </a:solidFill>
                <a:latin typeface="Arial"/>
                <a:ea typeface="Arial"/>
                <a:cs typeface="Arial"/>
                <a:sym typeface="Arial"/>
              </a:rPr>
              <a:t>The Participants feature will also provide access to the chat.</a:t>
            </a:r>
            <a:endParaRPr sz="2000" b="0" i="0" u="none" strike="noStrike" cap="none">
              <a:solidFill>
                <a:srgbClr val="000000"/>
              </a:solidFill>
              <a:latin typeface="Arial"/>
              <a:ea typeface="Arial"/>
              <a:cs typeface="Arial"/>
              <a:sym typeface="Arial"/>
            </a:endParaRPr>
          </a:p>
        </p:txBody>
      </p:sp>
      <p:grpSp>
        <p:nvGrpSpPr>
          <p:cNvPr id="447" name="Google Shape;447;p1"/>
          <p:cNvGrpSpPr/>
          <p:nvPr/>
        </p:nvGrpSpPr>
        <p:grpSpPr>
          <a:xfrm>
            <a:off x="362531" y="2195170"/>
            <a:ext cx="812485" cy="812485"/>
            <a:chOff x="362530" y="2195169"/>
            <a:chExt cx="812485" cy="812485"/>
          </a:xfrm>
        </p:grpSpPr>
        <p:sp>
          <p:nvSpPr>
            <p:cNvPr id="448" name="Google Shape;448;p1"/>
            <p:cNvSpPr/>
            <p:nvPr/>
          </p:nvSpPr>
          <p:spPr>
            <a:xfrm>
              <a:off x="362530" y="2195169"/>
              <a:ext cx="812485" cy="812485"/>
            </a:xfrm>
            <a:prstGeom prst="rect">
              <a:avLst/>
            </a:prstGeom>
            <a:solidFill>
              <a:schemeClr val="dk1"/>
            </a:solidFill>
            <a:ln>
              <a:noFill/>
            </a:ln>
          </p:spPr>
          <p:txBody>
            <a:bodyPr spcFirstLastPara="1" wrap="square" lIns="0" tIns="45700" rIns="0" bIns="45700" anchor="b" anchorCtr="0">
              <a:noAutofit/>
            </a:bodyPr>
            <a:lstStyle/>
            <a:p>
              <a:pPr marL="0" marR="0" lvl="0" indent="0" algn="ctr" rtl="0">
                <a:spcBef>
                  <a:spcPts val="0"/>
                </a:spcBef>
                <a:spcAft>
                  <a:spcPts val="0"/>
                </a:spcAft>
                <a:buNone/>
              </a:pPr>
              <a:r>
                <a:rPr lang="en-US" sz="1200" b="0" i="0" u="none" strike="noStrike" cap="none">
                  <a:solidFill>
                    <a:srgbClr val="F2F2F2"/>
                  </a:solidFill>
                  <a:latin typeface="Calibri"/>
                  <a:ea typeface="Calibri"/>
                  <a:cs typeface="Calibri"/>
                  <a:sym typeface="Calibri"/>
                </a:rPr>
                <a:t>Unmute</a:t>
              </a:r>
              <a:endParaRPr sz="1200" b="0" i="0" u="none" strike="noStrike" cap="none">
                <a:solidFill>
                  <a:srgbClr val="FFFFFF"/>
                </a:solidFill>
                <a:latin typeface="Arial"/>
                <a:ea typeface="Arial"/>
                <a:cs typeface="Arial"/>
                <a:sym typeface="Arial"/>
              </a:endParaRPr>
            </a:p>
          </p:txBody>
        </p:sp>
        <p:grpSp>
          <p:nvGrpSpPr>
            <p:cNvPr id="449" name="Google Shape;449;p1"/>
            <p:cNvGrpSpPr/>
            <p:nvPr/>
          </p:nvGrpSpPr>
          <p:grpSpPr>
            <a:xfrm>
              <a:off x="597434" y="2342254"/>
              <a:ext cx="336221" cy="338334"/>
              <a:chOff x="597434" y="2342254"/>
              <a:chExt cx="336221" cy="338334"/>
            </a:xfrm>
          </p:grpSpPr>
          <p:sp>
            <p:nvSpPr>
              <p:cNvPr id="450" name="Google Shape;450;p1"/>
              <p:cNvSpPr/>
              <p:nvPr/>
            </p:nvSpPr>
            <p:spPr>
              <a:xfrm>
                <a:off x="699133" y="2346305"/>
                <a:ext cx="135256" cy="258558"/>
              </a:xfrm>
              <a:custGeom>
                <a:avLst/>
                <a:gdLst/>
                <a:ahLst/>
                <a:cxnLst/>
                <a:rect l="l" t="t" r="r" b="b"/>
                <a:pathLst>
                  <a:path w="135256" h="258558" extrusionOk="0">
                    <a:moveTo>
                      <a:pt x="135256" y="120464"/>
                    </a:moveTo>
                    <a:lnTo>
                      <a:pt x="135255" y="190930"/>
                    </a:lnTo>
                    <a:cubicBezTo>
                      <a:pt x="135255" y="228280"/>
                      <a:pt x="104977" y="258558"/>
                      <a:pt x="67627" y="258558"/>
                    </a:cubicBezTo>
                    <a:lnTo>
                      <a:pt x="67628" y="258557"/>
                    </a:lnTo>
                    <a:cubicBezTo>
                      <a:pt x="48953" y="258557"/>
                      <a:pt x="32046" y="250988"/>
                      <a:pt x="19808" y="238749"/>
                    </a:cubicBezTo>
                    <a:lnTo>
                      <a:pt x="18665" y="237054"/>
                    </a:lnTo>
                    <a:close/>
                    <a:moveTo>
                      <a:pt x="67628" y="0"/>
                    </a:moveTo>
                    <a:cubicBezTo>
                      <a:pt x="104978" y="0"/>
                      <a:pt x="135256" y="30278"/>
                      <a:pt x="135256" y="67628"/>
                    </a:cubicBezTo>
                    <a:lnTo>
                      <a:pt x="135256" y="68737"/>
                    </a:lnTo>
                    <a:lnTo>
                      <a:pt x="2194" y="201799"/>
                    </a:lnTo>
                    <a:lnTo>
                      <a:pt x="0" y="190929"/>
                    </a:lnTo>
                    <a:lnTo>
                      <a:pt x="0" y="67628"/>
                    </a:lnTo>
                    <a:cubicBezTo>
                      <a:pt x="0" y="30278"/>
                      <a:pt x="30278" y="0"/>
                      <a:pt x="67628" y="0"/>
                    </a:cubicBezTo>
                    <a:close/>
                  </a:path>
                </a:pathLst>
              </a:custGeom>
              <a:solidFill>
                <a:schemeClr val="lt1"/>
              </a:solidFill>
              <a:ln>
                <a:noFill/>
              </a:ln>
            </p:spPr>
            <p:txBody>
              <a:bodyPr spcFirstLastPara="1" wrap="square" lIns="0" tIns="45700" rIns="0" bIns="45700" anchor="ctr" anchorCtr="0">
                <a:noAutofit/>
              </a:bodyPr>
              <a:lstStyle/>
              <a:p>
                <a:pPr marL="0" marR="0" lvl="0" indent="0" algn="ctr" rtl="0">
                  <a:spcBef>
                    <a:spcPts val="0"/>
                  </a:spcBef>
                  <a:spcAft>
                    <a:spcPts val="0"/>
                  </a:spcAft>
                  <a:buNone/>
                </a:pPr>
                <a:endParaRPr sz="1200" b="0" i="0" u="none" strike="noStrike" cap="none">
                  <a:solidFill>
                    <a:srgbClr val="FFFFFF"/>
                  </a:solidFill>
                  <a:latin typeface="Arial"/>
                  <a:ea typeface="Arial"/>
                  <a:cs typeface="Arial"/>
                  <a:sym typeface="Arial"/>
                </a:endParaRPr>
              </a:p>
            </p:txBody>
          </p:sp>
          <p:sp>
            <p:nvSpPr>
              <p:cNvPr id="451" name="Google Shape;451;p1"/>
              <p:cNvSpPr/>
              <p:nvPr/>
            </p:nvSpPr>
            <p:spPr>
              <a:xfrm rot="10800000">
                <a:off x="672964" y="2529301"/>
                <a:ext cx="182978" cy="95799"/>
              </a:xfrm>
              <a:custGeom>
                <a:avLst/>
                <a:gdLst/>
                <a:ahLst/>
                <a:cxnLst/>
                <a:rect l="l" t="t" r="r" b="b"/>
                <a:pathLst>
                  <a:path w="182978" h="95799" extrusionOk="0">
                    <a:moveTo>
                      <a:pt x="153929" y="26212"/>
                    </a:moveTo>
                    <a:lnTo>
                      <a:pt x="152235" y="23932"/>
                    </a:lnTo>
                    <a:cubicBezTo>
                      <a:pt x="143637" y="16010"/>
                      <a:pt x="133625" y="9764"/>
                      <a:pt x="122685" y="5643"/>
                    </a:cubicBezTo>
                    <a:lnTo>
                      <a:pt x="87566" y="96"/>
                    </a:lnTo>
                    <a:lnTo>
                      <a:pt x="87566" y="96"/>
                    </a:lnTo>
                    <a:cubicBezTo>
                      <a:pt x="112189" y="-1050"/>
                      <a:pt x="135039" y="8088"/>
                      <a:pt x="152235" y="23932"/>
                    </a:cubicBezTo>
                    <a:lnTo>
                      <a:pt x="153930" y="26212"/>
                    </a:lnTo>
                    <a:close/>
                    <a:moveTo>
                      <a:pt x="182978" y="88006"/>
                    </a:moveTo>
                    <a:lnTo>
                      <a:pt x="182977" y="88006"/>
                    </a:lnTo>
                    <a:lnTo>
                      <a:pt x="174642" y="57226"/>
                    </a:lnTo>
                    <a:lnTo>
                      <a:pt x="174642" y="57225"/>
                    </a:lnTo>
                    <a:close/>
                    <a:moveTo>
                      <a:pt x="1" y="95799"/>
                    </a:moveTo>
                    <a:lnTo>
                      <a:pt x="0" y="95799"/>
                    </a:lnTo>
                    <a:cubicBezTo>
                      <a:pt x="0" y="44548"/>
                      <a:pt x="38587" y="2375"/>
                      <a:pt x="87565" y="96"/>
                    </a:cubicBezTo>
                    <a:lnTo>
                      <a:pt x="87566" y="96"/>
                    </a:lnTo>
                    <a:lnTo>
                      <a:pt x="53221" y="8804"/>
                    </a:lnTo>
                    <a:cubicBezTo>
                      <a:pt x="21706" y="24029"/>
                      <a:pt x="1" y="57361"/>
                      <a:pt x="1" y="95799"/>
                    </a:cubicBezTo>
                    <a:close/>
                  </a:path>
                </a:pathLst>
              </a:custGeom>
              <a:solidFill>
                <a:schemeClr val="lt1"/>
              </a:solidFill>
              <a:ln w="22225" cap="rnd" cmpd="sng">
                <a:solidFill>
                  <a:schemeClr val="lt1"/>
                </a:solidFill>
                <a:prstDash val="solid"/>
                <a:round/>
                <a:headEnd type="none" w="sm" len="sm"/>
                <a:tailEnd type="none" w="sm" len="sm"/>
              </a:ln>
            </p:spPr>
            <p:txBody>
              <a:bodyPr spcFirstLastPara="1" wrap="square" lIns="0" tIns="45700" rIns="0" bIns="45700" anchor="ctr" anchorCtr="0">
                <a:noAutofit/>
              </a:bodyPr>
              <a:lstStyle/>
              <a:p>
                <a:pPr marL="0" marR="0" lvl="0" indent="0" algn="ctr" rtl="0">
                  <a:spcBef>
                    <a:spcPts val="0"/>
                  </a:spcBef>
                  <a:spcAft>
                    <a:spcPts val="0"/>
                  </a:spcAft>
                  <a:buNone/>
                </a:pPr>
                <a:endParaRPr sz="1200" b="0" i="0" u="none" strike="noStrike" cap="none">
                  <a:solidFill>
                    <a:srgbClr val="000000"/>
                  </a:solidFill>
                  <a:latin typeface="Arial"/>
                  <a:ea typeface="Arial"/>
                  <a:cs typeface="Arial"/>
                  <a:sym typeface="Arial"/>
                </a:endParaRPr>
              </a:p>
            </p:txBody>
          </p:sp>
          <p:grpSp>
            <p:nvGrpSpPr>
              <p:cNvPr id="452" name="Google Shape;452;p1"/>
              <p:cNvGrpSpPr/>
              <p:nvPr/>
            </p:nvGrpSpPr>
            <p:grpSpPr>
              <a:xfrm>
                <a:off x="716279" y="2634869"/>
                <a:ext cx="100584" cy="45719"/>
                <a:chOff x="1007535" y="2602558"/>
                <a:chExt cx="259079" cy="91593"/>
              </a:xfrm>
            </p:grpSpPr>
            <p:sp>
              <p:nvSpPr>
                <p:cNvPr id="453" name="Google Shape;453;p1"/>
                <p:cNvSpPr/>
                <p:nvPr/>
              </p:nvSpPr>
              <p:spPr>
                <a:xfrm>
                  <a:off x="1104401" y="2602558"/>
                  <a:ext cx="70658" cy="72861"/>
                </a:xfrm>
                <a:prstGeom prst="roundRect">
                  <a:avLst>
                    <a:gd name="adj" fmla="val 16667"/>
                  </a:avLst>
                </a:prstGeom>
                <a:solidFill>
                  <a:schemeClr val="lt1"/>
                </a:solidFill>
                <a:ln>
                  <a:noFill/>
                </a:ln>
              </p:spPr>
              <p:txBody>
                <a:bodyPr spcFirstLastPara="1" wrap="square" lIns="0" tIns="45700" rIns="0" bIns="45700" anchor="ctr" anchorCtr="0">
                  <a:noAutofit/>
                </a:bodyPr>
                <a:lstStyle/>
                <a:p>
                  <a:pPr marL="0" marR="0" lvl="0" indent="0" algn="ctr" rtl="0">
                    <a:spcBef>
                      <a:spcPts val="0"/>
                    </a:spcBef>
                    <a:spcAft>
                      <a:spcPts val="0"/>
                    </a:spcAft>
                    <a:buNone/>
                  </a:pPr>
                  <a:endParaRPr sz="1200" b="0" i="0" u="none" strike="noStrike" cap="none">
                    <a:solidFill>
                      <a:srgbClr val="FFFFFF"/>
                    </a:solidFill>
                    <a:latin typeface="Arial"/>
                    <a:ea typeface="Arial"/>
                    <a:cs typeface="Arial"/>
                    <a:sym typeface="Arial"/>
                  </a:endParaRPr>
                </a:p>
              </p:txBody>
            </p:sp>
            <p:sp>
              <p:nvSpPr>
                <p:cNvPr id="454" name="Google Shape;454;p1"/>
                <p:cNvSpPr/>
                <p:nvPr/>
              </p:nvSpPr>
              <p:spPr>
                <a:xfrm>
                  <a:off x="1007535" y="2648432"/>
                  <a:ext cx="259079" cy="45719"/>
                </a:xfrm>
                <a:prstGeom prst="roundRect">
                  <a:avLst>
                    <a:gd name="adj" fmla="val 50000"/>
                  </a:avLst>
                </a:prstGeom>
                <a:solidFill>
                  <a:schemeClr val="lt1"/>
                </a:solidFill>
                <a:ln>
                  <a:noFill/>
                </a:ln>
              </p:spPr>
              <p:txBody>
                <a:bodyPr spcFirstLastPara="1" wrap="square" lIns="0" tIns="45700" rIns="0" bIns="45700" anchor="ctr" anchorCtr="0">
                  <a:noAutofit/>
                </a:bodyPr>
                <a:lstStyle/>
                <a:p>
                  <a:pPr marL="0" marR="0" lvl="0" indent="0" algn="ctr" rtl="0">
                    <a:spcBef>
                      <a:spcPts val="0"/>
                    </a:spcBef>
                    <a:spcAft>
                      <a:spcPts val="0"/>
                    </a:spcAft>
                    <a:buNone/>
                  </a:pPr>
                  <a:endParaRPr sz="1200" b="0" i="0" u="none" strike="noStrike" cap="none">
                    <a:solidFill>
                      <a:srgbClr val="FFFFFF"/>
                    </a:solidFill>
                    <a:latin typeface="Arial"/>
                    <a:ea typeface="Arial"/>
                    <a:cs typeface="Arial"/>
                    <a:sym typeface="Arial"/>
                  </a:endParaRPr>
                </a:p>
              </p:txBody>
            </p:sp>
          </p:grpSp>
          <p:sp>
            <p:nvSpPr>
              <p:cNvPr id="455" name="Google Shape;455;p1"/>
              <p:cNvSpPr/>
              <p:nvPr/>
            </p:nvSpPr>
            <p:spPr>
              <a:xfrm rot="2700000">
                <a:off x="756400" y="2281764"/>
                <a:ext cx="18288" cy="457200"/>
              </a:xfrm>
              <a:prstGeom prst="roundRect">
                <a:avLst>
                  <a:gd name="adj" fmla="val 50000"/>
                </a:avLst>
              </a:prstGeom>
              <a:solidFill>
                <a:srgbClr val="FF0000"/>
              </a:solidFill>
              <a:ln>
                <a:noFill/>
              </a:ln>
            </p:spPr>
            <p:txBody>
              <a:bodyPr spcFirstLastPara="1" wrap="square" lIns="0" tIns="45700" rIns="0" bIns="45700" anchor="ctr" anchorCtr="0">
                <a:noAutofit/>
              </a:bodyPr>
              <a:lstStyle/>
              <a:p>
                <a:pPr marL="0" marR="0" lvl="0" indent="0" algn="ctr" rtl="0">
                  <a:spcBef>
                    <a:spcPts val="0"/>
                  </a:spcBef>
                  <a:spcAft>
                    <a:spcPts val="0"/>
                  </a:spcAft>
                  <a:buNone/>
                </a:pPr>
                <a:endParaRPr sz="1200" b="0" i="0" u="none" strike="noStrike" cap="none">
                  <a:solidFill>
                    <a:srgbClr val="FFFFFF"/>
                  </a:solidFill>
                  <a:latin typeface="Arial"/>
                  <a:ea typeface="Arial"/>
                  <a:cs typeface="Arial"/>
                  <a:sym typeface="Arial"/>
                </a:endParaRPr>
              </a:p>
            </p:txBody>
          </p:sp>
        </p:grpSp>
      </p:grpSp>
      <p:grpSp>
        <p:nvGrpSpPr>
          <p:cNvPr id="456" name="Google Shape;456;p1"/>
          <p:cNvGrpSpPr/>
          <p:nvPr/>
        </p:nvGrpSpPr>
        <p:grpSpPr>
          <a:xfrm>
            <a:off x="360020" y="3426606"/>
            <a:ext cx="812485" cy="812485"/>
            <a:chOff x="360019" y="3139526"/>
            <a:chExt cx="812485" cy="812485"/>
          </a:xfrm>
        </p:grpSpPr>
        <p:sp>
          <p:nvSpPr>
            <p:cNvPr id="457" name="Google Shape;457;p1"/>
            <p:cNvSpPr/>
            <p:nvPr/>
          </p:nvSpPr>
          <p:spPr>
            <a:xfrm>
              <a:off x="360019" y="3139526"/>
              <a:ext cx="812485" cy="812485"/>
            </a:xfrm>
            <a:prstGeom prst="rect">
              <a:avLst/>
            </a:prstGeom>
            <a:solidFill>
              <a:srgbClr val="26252B"/>
            </a:solidFill>
            <a:ln>
              <a:noFill/>
            </a:ln>
          </p:spPr>
          <p:txBody>
            <a:bodyPr spcFirstLastPara="1" wrap="square" lIns="0" tIns="45700" rIns="0" bIns="45700" anchor="b" anchorCtr="0">
              <a:noAutofit/>
            </a:bodyPr>
            <a:lstStyle/>
            <a:p>
              <a:pPr marL="0" marR="0" lvl="0" indent="0" algn="ctr" rtl="0">
                <a:spcBef>
                  <a:spcPts val="0"/>
                </a:spcBef>
                <a:spcAft>
                  <a:spcPts val="0"/>
                </a:spcAft>
                <a:buNone/>
              </a:pPr>
              <a:r>
                <a:rPr lang="en-US" sz="1200" b="0" i="0" u="none" strike="noStrike" cap="none">
                  <a:solidFill>
                    <a:srgbClr val="F2F2F2"/>
                  </a:solidFill>
                  <a:latin typeface="Calibri"/>
                  <a:ea typeface="Calibri"/>
                  <a:cs typeface="Calibri"/>
                  <a:sym typeface="Calibri"/>
                </a:rPr>
                <a:t>Start Video</a:t>
              </a:r>
              <a:endParaRPr sz="1200" b="0" i="0" u="none" strike="noStrike" cap="none">
                <a:solidFill>
                  <a:srgbClr val="FFFFFF"/>
                </a:solidFill>
                <a:latin typeface="Arial"/>
                <a:ea typeface="Arial"/>
                <a:cs typeface="Arial"/>
                <a:sym typeface="Arial"/>
              </a:endParaRPr>
            </a:p>
          </p:txBody>
        </p:sp>
        <p:grpSp>
          <p:nvGrpSpPr>
            <p:cNvPr id="458" name="Google Shape;458;p1"/>
            <p:cNvGrpSpPr/>
            <p:nvPr/>
          </p:nvGrpSpPr>
          <p:grpSpPr>
            <a:xfrm>
              <a:off x="595950" y="3316756"/>
              <a:ext cx="343406" cy="310358"/>
              <a:chOff x="676774" y="3382975"/>
              <a:chExt cx="343406" cy="310358"/>
            </a:xfrm>
          </p:grpSpPr>
          <p:sp>
            <p:nvSpPr>
              <p:cNvPr id="459" name="Google Shape;459;p1"/>
              <p:cNvSpPr/>
              <p:nvPr/>
            </p:nvSpPr>
            <p:spPr>
              <a:xfrm>
                <a:off x="676774" y="3428680"/>
                <a:ext cx="256881" cy="202157"/>
              </a:xfrm>
              <a:custGeom>
                <a:avLst/>
                <a:gdLst/>
                <a:ahLst/>
                <a:cxnLst/>
                <a:rect l="l" t="t" r="r" b="b"/>
                <a:pathLst>
                  <a:path w="256881" h="202157" extrusionOk="0">
                    <a:moveTo>
                      <a:pt x="256881" y="48345"/>
                    </a:moveTo>
                    <a:lnTo>
                      <a:pt x="256881" y="202157"/>
                    </a:lnTo>
                    <a:lnTo>
                      <a:pt x="103069" y="202157"/>
                    </a:lnTo>
                    <a:close/>
                    <a:moveTo>
                      <a:pt x="0" y="0"/>
                    </a:moveTo>
                    <a:lnTo>
                      <a:pt x="223187" y="0"/>
                    </a:lnTo>
                    <a:lnTo>
                      <a:pt x="238343" y="15157"/>
                    </a:lnTo>
                    <a:lnTo>
                      <a:pt x="51343" y="202157"/>
                    </a:lnTo>
                    <a:lnTo>
                      <a:pt x="33694" y="202157"/>
                    </a:lnTo>
                    <a:lnTo>
                      <a:pt x="0" y="168463"/>
                    </a:lnTo>
                    <a:close/>
                  </a:path>
                </a:pathLst>
              </a:cu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460" name="Google Shape;460;p1"/>
              <p:cNvSpPr/>
              <p:nvPr/>
            </p:nvSpPr>
            <p:spPr>
              <a:xfrm rot="5400000">
                <a:off x="880473" y="3495216"/>
                <a:ext cx="207924" cy="71491"/>
              </a:xfrm>
              <a:custGeom>
                <a:avLst/>
                <a:gdLst/>
                <a:ahLst/>
                <a:cxnLst/>
                <a:rect l="l" t="t" r="r" b="b"/>
                <a:pathLst>
                  <a:path w="207924" h="71491" extrusionOk="0">
                    <a:moveTo>
                      <a:pt x="0" y="0"/>
                    </a:moveTo>
                    <a:lnTo>
                      <a:pt x="207924" y="0"/>
                    </a:lnTo>
                    <a:lnTo>
                      <a:pt x="140106" y="71491"/>
                    </a:lnTo>
                    <a:lnTo>
                      <a:pt x="67819" y="71491"/>
                    </a:lnTo>
                    <a:close/>
                  </a:path>
                </a:pathLst>
              </a:cu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461" name="Google Shape;461;p1"/>
              <p:cNvSpPr/>
              <p:nvPr/>
            </p:nvSpPr>
            <p:spPr>
              <a:xfrm rot="2700000">
                <a:off x="837941" y="3327842"/>
                <a:ext cx="18288" cy="420624"/>
              </a:xfrm>
              <a:prstGeom prst="roundRect">
                <a:avLst>
                  <a:gd name="adj" fmla="val 50000"/>
                </a:avLst>
              </a:prstGeom>
              <a:solidFill>
                <a:srgbClr val="FF0000"/>
              </a:solidFill>
              <a:ln>
                <a:noFill/>
              </a:ln>
            </p:spPr>
            <p:txBody>
              <a:bodyPr spcFirstLastPara="1" wrap="square" lIns="0" tIns="45700" rIns="0" bIns="45700" anchor="ctr" anchorCtr="0">
                <a:noAutofit/>
              </a:bodyPr>
              <a:lstStyle/>
              <a:p>
                <a:pPr marL="0" marR="0" lvl="0" indent="0" algn="ctr" rtl="0">
                  <a:spcBef>
                    <a:spcPts val="0"/>
                  </a:spcBef>
                  <a:spcAft>
                    <a:spcPts val="0"/>
                  </a:spcAft>
                  <a:buNone/>
                </a:pPr>
                <a:endParaRPr sz="1200" b="0" i="0" u="none" strike="noStrike" cap="none">
                  <a:solidFill>
                    <a:srgbClr val="FFFFFF"/>
                  </a:solidFill>
                  <a:latin typeface="Arial"/>
                  <a:ea typeface="Arial"/>
                  <a:cs typeface="Arial"/>
                  <a:sym typeface="Arial"/>
                </a:endParaRPr>
              </a:p>
            </p:txBody>
          </p:sp>
        </p:grpSp>
      </p:grpSp>
      <p:grpSp>
        <p:nvGrpSpPr>
          <p:cNvPr id="462" name="Google Shape;462;p1"/>
          <p:cNvGrpSpPr/>
          <p:nvPr/>
        </p:nvGrpSpPr>
        <p:grpSpPr>
          <a:xfrm>
            <a:off x="563298" y="4921205"/>
            <a:ext cx="405929" cy="369457"/>
            <a:chOff x="583378" y="4847330"/>
            <a:chExt cx="405929" cy="369456"/>
          </a:xfrm>
        </p:grpSpPr>
        <p:sp>
          <p:nvSpPr>
            <p:cNvPr id="463" name="Google Shape;463;p1"/>
            <p:cNvSpPr/>
            <p:nvPr/>
          </p:nvSpPr>
          <p:spPr>
            <a:xfrm>
              <a:off x="583378" y="4847330"/>
              <a:ext cx="405929" cy="298335"/>
            </a:xfrm>
            <a:prstGeom prst="roundRect">
              <a:avLst>
                <a:gd name="adj" fmla="val 50000"/>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464" name="Google Shape;464;p1"/>
            <p:cNvSpPr/>
            <p:nvPr/>
          </p:nvSpPr>
          <p:spPr>
            <a:xfrm rot="-8005774">
              <a:off x="644670" y="5102280"/>
              <a:ext cx="69895" cy="105634"/>
            </a:xfrm>
            <a:custGeom>
              <a:avLst/>
              <a:gdLst/>
              <a:ahLst/>
              <a:cxnLst/>
              <a:rect l="l" t="t" r="r" b="b"/>
              <a:pathLst>
                <a:path w="69895" h="105634" extrusionOk="0">
                  <a:moveTo>
                    <a:pt x="0" y="105634"/>
                  </a:moveTo>
                  <a:cubicBezTo>
                    <a:pt x="15407" y="70423"/>
                    <a:pt x="5047" y="29180"/>
                    <a:pt x="46222" y="0"/>
                  </a:cubicBezTo>
                  <a:cubicBezTo>
                    <a:pt x="26192" y="33534"/>
                    <a:pt x="50119" y="48344"/>
                    <a:pt x="69895" y="59225"/>
                  </a:cubicBezTo>
                  <a:lnTo>
                    <a:pt x="0" y="105634"/>
                  </a:lnTo>
                  <a:close/>
                </a:path>
              </a:pathLst>
            </a:cu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465" name="Google Shape;465;p1"/>
            <p:cNvSpPr/>
            <p:nvPr/>
          </p:nvSpPr>
          <p:spPr>
            <a:xfrm>
              <a:off x="700036" y="4985675"/>
              <a:ext cx="27432" cy="27432"/>
            </a:xfrm>
            <a:prstGeom prst="rect">
              <a:avLst/>
            </a:prstGeom>
            <a:solidFill>
              <a:srgbClr val="2625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466" name="Google Shape;466;p1"/>
            <p:cNvSpPr/>
            <p:nvPr/>
          </p:nvSpPr>
          <p:spPr>
            <a:xfrm>
              <a:off x="775481" y="4985020"/>
              <a:ext cx="27432" cy="27432"/>
            </a:xfrm>
            <a:prstGeom prst="rect">
              <a:avLst/>
            </a:prstGeom>
            <a:solidFill>
              <a:srgbClr val="2625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467" name="Google Shape;467;p1"/>
            <p:cNvSpPr/>
            <p:nvPr/>
          </p:nvSpPr>
          <p:spPr>
            <a:xfrm>
              <a:off x="850926" y="4986330"/>
              <a:ext cx="27432" cy="27432"/>
            </a:xfrm>
            <a:prstGeom prst="rect">
              <a:avLst/>
            </a:prstGeom>
            <a:solidFill>
              <a:srgbClr val="2625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Arial"/>
                <a:ea typeface="Arial"/>
                <a:cs typeface="Arial"/>
                <a:sym typeface="Arial"/>
              </a:endParaRPr>
            </a:p>
          </p:txBody>
        </p:sp>
      </p:grpSp>
      <p:grpSp>
        <p:nvGrpSpPr>
          <p:cNvPr id="468" name="Google Shape;468;p1"/>
          <p:cNvGrpSpPr/>
          <p:nvPr/>
        </p:nvGrpSpPr>
        <p:grpSpPr>
          <a:xfrm>
            <a:off x="367430" y="5733692"/>
            <a:ext cx="812485" cy="812485"/>
            <a:chOff x="367429" y="5733691"/>
            <a:chExt cx="812485" cy="812485"/>
          </a:xfrm>
        </p:grpSpPr>
        <p:sp>
          <p:nvSpPr>
            <p:cNvPr id="469" name="Google Shape;469;p1"/>
            <p:cNvSpPr/>
            <p:nvPr/>
          </p:nvSpPr>
          <p:spPr>
            <a:xfrm>
              <a:off x="367429" y="5733691"/>
              <a:ext cx="812485" cy="812485"/>
            </a:xfrm>
            <a:prstGeom prst="rect">
              <a:avLst/>
            </a:prstGeom>
            <a:solidFill>
              <a:srgbClr val="26252B"/>
            </a:solidFill>
            <a:ln>
              <a:noFill/>
            </a:ln>
          </p:spPr>
          <p:txBody>
            <a:bodyPr spcFirstLastPara="1" wrap="square" lIns="0" tIns="45700" rIns="0" bIns="45700" anchor="b" anchorCtr="0">
              <a:noAutofit/>
            </a:bodyPr>
            <a:lstStyle/>
            <a:p>
              <a:pPr marL="0" marR="0" lvl="0" indent="0" algn="ctr" rtl="0">
                <a:spcBef>
                  <a:spcPts val="0"/>
                </a:spcBef>
                <a:spcAft>
                  <a:spcPts val="0"/>
                </a:spcAft>
                <a:buNone/>
              </a:pPr>
              <a:r>
                <a:rPr lang="en-US" sz="1200" b="0" i="0" u="none" strike="noStrike" cap="none">
                  <a:solidFill>
                    <a:srgbClr val="F2F2F2"/>
                  </a:solidFill>
                  <a:latin typeface="Calibri"/>
                  <a:ea typeface="Calibri"/>
                  <a:cs typeface="Calibri"/>
                  <a:sym typeface="Calibri"/>
                </a:rPr>
                <a:t>Participants</a:t>
              </a:r>
              <a:endParaRPr sz="1200" b="0" i="0" u="none" strike="noStrike" cap="none">
                <a:solidFill>
                  <a:srgbClr val="FFFFFF"/>
                </a:solidFill>
                <a:latin typeface="Arial"/>
                <a:ea typeface="Arial"/>
                <a:cs typeface="Arial"/>
                <a:sym typeface="Arial"/>
              </a:endParaRPr>
            </a:p>
          </p:txBody>
        </p:sp>
        <p:sp>
          <p:nvSpPr>
            <p:cNvPr id="470" name="Google Shape;470;p1"/>
            <p:cNvSpPr/>
            <p:nvPr/>
          </p:nvSpPr>
          <p:spPr>
            <a:xfrm rot="10800000">
              <a:off x="699133" y="5982765"/>
              <a:ext cx="237129" cy="236271"/>
            </a:xfrm>
            <a:custGeom>
              <a:avLst/>
              <a:gdLst/>
              <a:ahLst/>
              <a:cxnLst/>
              <a:rect l="l" t="t" r="r" b="b"/>
              <a:pathLst>
                <a:path w="237129" h="236271" extrusionOk="0">
                  <a:moveTo>
                    <a:pt x="135125" y="236271"/>
                  </a:moveTo>
                  <a:lnTo>
                    <a:pt x="95184" y="236271"/>
                  </a:lnTo>
                  <a:cubicBezTo>
                    <a:pt x="77335" y="236271"/>
                    <a:pt x="62866" y="221802"/>
                    <a:pt x="62866" y="203953"/>
                  </a:cubicBezTo>
                  <a:lnTo>
                    <a:pt x="62866" y="137337"/>
                  </a:lnTo>
                  <a:cubicBezTo>
                    <a:pt x="62866" y="128413"/>
                    <a:pt x="66483" y="120333"/>
                    <a:pt x="72332" y="114485"/>
                  </a:cubicBezTo>
                  <a:lnTo>
                    <a:pt x="86731" y="108521"/>
                  </a:lnTo>
                  <a:lnTo>
                    <a:pt x="86731" y="83139"/>
                  </a:lnTo>
                  <a:lnTo>
                    <a:pt x="58721" y="64920"/>
                  </a:lnTo>
                  <a:cubicBezTo>
                    <a:pt x="25247" y="48102"/>
                    <a:pt x="-7959" y="39051"/>
                    <a:pt x="1699" y="0"/>
                  </a:cubicBezTo>
                  <a:lnTo>
                    <a:pt x="237110" y="0"/>
                  </a:lnTo>
                  <a:cubicBezTo>
                    <a:pt x="238187" y="51910"/>
                    <a:pt x="194281" y="58818"/>
                    <a:pt x="165637" y="69742"/>
                  </a:cubicBezTo>
                  <a:lnTo>
                    <a:pt x="146502" y="82374"/>
                  </a:lnTo>
                  <a:lnTo>
                    <a:pt x="146502" y="109732"/>
                  </a:lnTo>
                  <a:lnTo>
                    <a:pt x="157977" y="114485"/>
                  </a:lnTo>
                  <a:cubicBezTo>
                    <a:pt x="163826" y="120333"/>
                    <a:pt x="167443" y="128413"/>
                    <a:pt x="167443" y="137337"/>
                  </a:cubicBezTo>
                  <a:lnTo>
                    <a:pt x="167443" y="203953"/>
                  </a:lnTo>
                  <a:cubicBezTo>
                    <a:pt x="167443" y="221802"/>
                    <a:pt x="152974" y="236271"/>
                    <a:pt x="135125" y="236271"/>
                  </a:cubicBezTo>
                  <a:close/>
                </a:path>
              </a:pathLst>
            </a:cu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471" name="Google Shape;471;p1"/>
            <p:cNvSpPr/>
            <p:nvPr/>
          </p:nvSpPr>
          <p:spPr>
            <a:xfrm rot="10800000">
              <a:off x="655108" y="5982764"/>
              <a:ext cx="237129" cy="236271"/>
            </a:xfrm>
            <a:custGeom>
              <a:avLst/>
              <a:gdLst/>
              <a:ahLst/>
              <a:cxnLst/>
              <a:rect l="l" t="t" r="r" b="b"/>
              <a:pathLst>
                <a:path w="237129" h="236271" extrusionOk="0">
                  <a:moveTo>
                    <a:pt x="135125" y="236271"/>
                  </a:moveTo>
                  <a:lnTo>
                    <a:pt x="95184" y="236271"/>
                  </a:lnTo>
                  <a:cubicBezTo>
                    <a:pt x="77335" y="236271"/>
                    <a:pt x="62866" y="221802"/>
                    <a:pt x="62866" y="203953"/>
                  </a:cubicBezTo>
                  <a:lnTo>
                    <a:pt x="62866" y="137337"/>
                  </a:lnTo>
                  <a:cubicBezTo>
                    <a:pt x="62866" y="128413"/>
                    <a:pt x="66483" y="120333"/>
                    <a:pt x="72332" y="114485"/>
                  </a:cubicBezTo>
                  <a:lnTo>
                    <a:pt x="86731" y="108521"/>
                  </a:lnTo>
                  <a:lnTo>
                    <a:pt x="86731" y="83139"/>
                  </a:lnTo>
                  <a:lnTo>
                    <a:pt x="58721" y="64920"/>
                  </a:lnTo>
                  <a:cubicBezTo>
                    <a:pt x="25247" y="48102"/>
                    <a:pt x="-7959" y="39051"/>
                    <a:pt x="1699" y="0"/>
                  </a:cubicBezTo>
                  <a:lnTo>
                    <a:pt x="237110" y="0"/>
                  </a:lnTo>
                  <a:cubicBezTo>
                    <a:pt x="238187" y="51910"/>
                    <a:pt x="194281" y="58818"/>
                    <a:pt x="165637" y="69742"/>
                  </a:cubicBezTo>
                  <a:lnTo>
                    <a:pt x="146502" y="82374"/>
                  </a:lnTo>
                  <a:lnTo>
                    <a:pt x="146502" y="109732"/>
                  </a:lnTo>
                  <a:lnTo>
                    <a:pt x="157977" y="114485"/>
                  </a:lnTo>
                  <a:cubicBezTo>
                    <a:pt x="163826" y="120333"/>
                    <a:pt x="167443" y="128413"/>
                    <a:pt x="167443" y="137337"/>
                  </a:cubicBezTo>
                  <a:lnTo>
                    <a:pt x="167443" y="203953"/>
                  </a:lnTo>
                  <a:cubicBezTo>
                    <a:pt x="167443" y="221802"/>
                    <a:pt x="152974" y="236271"/>
                    <a:pt x="135125" y="236271"/>
                  </a:cubicBezTo>
                  <a:close/>
                </a:path>
              </a:pathLst>
            </a:custGeom>
            <a:solidFill>
              <a:srgbClr val="2625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472" name="Google Shape;472;p1"/>
            <p:cNvSpPr/>
            <p:nvPr/>
          </p:nvSpPr>
          <p:spPr>
            <a:xfrm rot="10800000">
              <a:off x="632433" y="5982766"/>
              <a:ext cx="237129" cy="236271"/>
            </a:xfrm>
            <a:custGeom>
              <a:avLst/>
              <a:gdLst/>
              <a:ahLst/>
              <a:cxnLst/>
              <a:rect l="l" t="t" r="r" b="b"/>
              <a:pathLst>
                <a:path w="237129" h="236271" extrusionOk="0">
                  <a:moveTo>
                    <a:pt x="135125" y="236271"/>
                  </a:moveTo>
                  <a:lnTo>
                    <a:pt x="95184" y="236271"/>
                  </a:lnTo>
                  <a:cubicBezTo>
                    <a:pt x="77335" y="236271"/>
                    <a:pt x="62866" y="221802"/>
                    <a:pt x="62866" y="203953"/>
                  </a:cubicBezTo>
                  <a:lnTo>
                    <a:pt x="62866" y="137337"/>
                  </a:lnTo>
                  <a:cubicBezTo>
                    <a:pt x="62866" y="128413"/>
                    <a:pt x="66483" y="120333"/>
                    <a:pt x="72332" y="114485"/>
                  </a:cubicBezTo>
                  <a:lnTo>
                    <a:pt x="86731" y="108521"/>
                  </a:lnTo>
                  <a:lnTo>
                    <a:pt x="86731" y="83139"/>
                  </a:lnTo>
                  <a:lnTo>
                    <a:pt x="58721" y="64920"/>
                  </a:lnTo>
                  <a:cubicBezTo>
                    <a:pt x="25247" y="48102"/>
                    <a:pt x="-7959" y="39051"/>
                    <a:pt x="1699" y="0"/>
                  </a:cubicBezTo>
                  <a:lnTo>
                    <a:pt x="237110" y="0"/>
                  </a:lnTo>
                  <a:cubicBezTo>
                    <a:pt x="238187" y="51910"/>
                    <a:pt x="194281" y="58818"/>
                    <a:pt x="165637" y="69742"/>
                  </a:cubicBezTo>
                  <a:lnTo>
                    <a:pt x="146502" y="82374"/>
                  </a:lnTo>
                  <a:lnTo>
                    <a:pt x="146502" y="109732"/>
                  </a:lnTo>
                  <a:lnTo>
                    <a:pt x="157977" y="114485"/>
                  </a:lnTo>
                  <a:cubicBezTo>
                    <a:pt x="163826" y="120333"/>
                    <a:pt x="167443" y="128413"/>
                    <a:pt x="167443" y="137337"/>
                  </a:cubicBezTo>
                  <a:lnTo>
                    <a:pt x="167443" y="203953"/>
                  </a:lnTo>
                  <a:cubicBezTo>
                    <a:pt x="167443" y="221802"/>
                    <a:pt x="152974" y="236271"/>
                    <a:pt x="135125" y="236271"/>
                  </a:cubicBezTo>
                  <a:close/>
                </a:path>
              </a:pathLst>
            </a:cu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Arial"/>
                <a:ea typeface="Arial"/>
                <a:cs typeface="Arial"/>
                <a:sym typeface="Arial"/>
              </a:endParaRPr>
            </a:p>
          </p:txBody>
        </p:sp>
      </p:grpSp>
      <p:grpSp>
        <p:nvGrpSpPr>
          <p:cNvPr id="473" name="Google Shape;473;p1"/>
          <p:cNvGrpSpPr/>
          <p:nvPr/>
        </p:nvGrpSpPr>
        <p:grpSpPr>
          <a:xfrm>
            <a:off x="5871456" y="2223242"/>
            <a:ext cx="812485" cy="812485"/>
            <a:chOff x="6069575" y="2213081"/>
            <a:chExt cx="812485" cy="812485"/>
          </a:xfrm>
        </p:grpSpPr>
        <p:sp>
          <p:nvSpPr>
            <p:cNvPr id="474" name="Google Shape;474;p1"/>
            <p:cNvSpPr/>
            <p:nvPr/>
          </p:nvSpPr>
          <p:spPr>
            <a:xfrm>
              <a:off x="6069575" y="2213081"/>
              <a:ext cx="812485" cy="812485"/>
            </a:xfrm>
            <a:prstGeom prst="rect">
              <a:avLst/>
            </a:prstGeom>
            <a:solidFill>
              <a:schemeClr val="dk1"/>
            </a:solidFill>
            <a:ln>
              <a:noFill/>
            </a:ln>
          </p:spPr>
          <p:txBody>
            <a:bodyPr spcFirstLastPara="1" wrap="square" lIns="0" tIns="45700" rIns="0" bIns="45700" anchor="b" anchorCtr="0">
              <a:noAutofit/>
            </a:bodyPr>
            <a:lstStyle/>
            <a:p>
              <a:pPr marL="0" marR="0" lvl="0" indent="0" algn="ctr" rtl="0">
                <a:spcBef>
                  <a:spcPts val="0"/>
                </a:spcBef>
                <a:spcAft>
                  <a:spcPts val="0"/>
                </a:spcAft>
                <a:buNone/>
              </a:pPr>
              <a:r>
                <a:rPr lang="en-US" sz="1200" b="0" i="0" u="none" strike="noStrike" cap="none">
                  <a:solidFill>
                    <a:srgbClr val="F2F2F2"/>
                  </a:solidFill>
                  <a:latin typeface="Calibri"/>
                  <a:ea typeface="Calibri"/>
                  <a:cs typeface="Calibri"/>
                  <a:sym typeface="Calibri"/>
                </a:rPr>
                <a:t>Record</a:t>
              </a:r>
              <a:endParaRPr sz="1200" b="0" i="0" u="none" strike="noStrike" cap="none">
                <a:solidFill>
                  <a:srgbClr val="FFFFFF"/>
                </a:solidFill>
                <a:latin typeface="Arial"/>
                <a:ea typeface="Arial"/>
                <a:cs typeface="Arial"/>
                <a:sym typeface="Arial"/>
              </a:endParaRPr>
            </a:p>
          </p:txBody>
        </p:sp>
        <p:grpSp>
          <p:nvGrpSpPr>
            <p:cNvPr id="475" name="Google Shape;475;p1"/>
            <p:cNvGrpSpPr/>
            <p:nvPr/>
          </p:nvGrpSpPr>
          <p:grpSpPr>
            <a:xfrm>
              <a:off x="6302769" y="2395366"/>
              <a:ext cx="346096" cy="339796"/>
              <a:chOff x="6303624" y="2317971"/>
              <a:chExt cx="346096" cy="339796"/>
            </a:xfrm>
          </p:grpSpPr>
          <p:sp>
            <p:nvSpPr>
              <p:cNvPr id="476" name="Google Shape;476;p1"/>
              <p:cNvSpPr/>
              <p:nvPr/>
            </p:nvSpPr>
            <p:spPr>
              <a:xfrm>
                <a:off x="6355043" y="2366240"/>
                <a:ext cx="243258" cy="243258"/>
              </a:xfrm>
              <a:prstGeom prst="ellipse">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477" name="Google Shape;477;p1"/>
              <p:cNvSpPr/>
              <p:nvPr/>
            </p:nvSpPr>
            <p:spPr>
              <a:xfrm>
                <a:off x="6303624" y="2317971"/>
                <a:ext cx="346096" cy="339796"/>
              </a:xfrm>
              <a:prstGeom prst="donut">
                <a:avLst>
                  <a:gd name="adj" fmla="val 7675"/>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00000"/>
                  </a:solidFill>
                  <a:latin typeface="Arial"/>
                  <a:ea typeface="Arial"/>
                  <a:cs typeface="Arial"/>
                  <a:sym typeface="Arial"/>
                </a:endParaRPr>
              </a:p>
            </p:txBody>
          </p:sp>
        </p:grpSp>
      </p:grpSp>
      <p:grpSp>
        <p:nvGrpSpPr>
          <p:cNvPr id="478" name="Google Shape;478;p1"/>
          <p:cNvGrpSpPr/>
          <p:nvPr/>
        </p:nvGrpSpPr>
        <p:grpSpPr>
          <a:xfrm>
            <a:off x="5871457" y="3354576"/>
            <a:ext cx="1787321" cy="356235"/>
            <a:chOff x="6069575" y="3160396"/>
            <a:chExt cx="1787321" cy="356234"/>
          </a:xfrm>
        </p:grpSpPr>
        <p:sp>
          <p:nvSpPr>
            <p:cNvPr id="479" name="Google Shape;479;p1"/>
            <p:cNvSpPr/>
            <p:nvPr/>
          </p:nvSpPr>
          <p:spPr>
            <a:xfrm>
              <a:off x="6069575" y="3160396"/>
              <a:ext cx="1787321" cy="356234"/>
            </a:xfrm>
            <a:prstGeom prst="rect">
              <a:avLst/>
            </a:prstGeom>
            <a:solidFill>
              <a:schemeClr val="dk1"/>
            </a:solidFill>
            <a:ln>
              <a:noFill/>
            </a:ln>
          </p:spPr>
          <p:txBody>
            <a:bodyPr spcFirstLastPara="1" wrap="square" lIns="45700" tIns="45700" rIns="0" bIns="45700" anchor="b" anchorCtr="0">
              <a:noAutofit/>
            </a:bodyPr>
            <a:lstStyle/>
            <a:p>
              <a:pPr marL="0" marR="0" lvl="0" indent="0" algn="l" rtl="0">
                <a:spcBef>
                  <a:spcPts val="0"/>
                </a:spcBef>
                <a:spcAft>
                  <a:spcPts val="0"/>
                </a:spcAft>
                <a:buNone/>
              </a:pPr>
              <a:r>
                <a:rPr lang="en-US" sz="2000" b="0" i="0" u="none" strike="noStrike" cap="none">
                  <a:solidFill>
                    <a:srgbClr val="F2F2F2"/>
                  </a:solidFill>
                  <a:latin typeface="Calibri"/>
                  <a:ea typeface="Calibri"/>
                  <a:cs typeface="Calibri"/>
                  <a:sym typeface="Calibri"/>
                </a:rPr>
                <a:t>View Options</a:t>
              </a:r>
              <a:endParaRPr sz="2000" b="0" i="0" u="none" strike="noStrike" cap="none">
                <a:solidFill>
                  <a:srgbClr val="FFFFFF"/>
                </a:solidFill>
                <a:latin typeface="Arial"/>
                <a:ea typeface="Arial"/>
                <a:cs typeface="Arial"/>
                <a:sym typeface="Arial"/>
              </a:endParaRPr>
            </a:p>
          </p:txBody>
        </p:sp>
        <p:sp>
          <p:nvSpPr>
            <p:cNvPr id="480" name="Google Shape;480;p1"/>
            <p:cNvSpPr/>
            <p:nvPr/>
          </p:nvSpPr>
          <p:spPr>
            <a:xfrm rot="-2602903">
              <a:off x="7547155" y="3270112"/>
              <a:ext cx="66372" cy="61890"/>
            </a:xfrm>
            <a:prstGeom prst="corner">
              <a:avLst>
                <a:gd name="adj1" fmla="val 0"/>
                <a:gd name="adj2" fmla="val 0"/>
              </a:avLst>
            </a:prstGeom>
            <a:solidFill>
              <a:srgbClr val="F2F2F2"/>
            </a:solidFill>
            <a:ln w="22225" cap="rnd" cmpd="sng">
              <a:solidFill>
                <a:srgbClr val="F2F2F2"/>
              </a:solidFill>
              <a:prstDash val="solid"/>
              <a:round/>
              <a:headEnd type="none" w="sm" len="sm"/>
              <a:tailEnd type="none" w="sm" len="sm"/>
            </a:ln>
          </p:spPr>
          <p:txBody>
            <a:bodyPr spcFirstLastPara="1" wrap="square" lIns="45700"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Arial"/>
                <a:ea typeface="Arial"/>
                <a:cs typeface="Arial"/>
                <a:sym typeface="Arial"/>
              </a:endParaRPr>
            </a:p>
          </p:txBody>
        </p:sp>
      </p:grpSp>
      <p:grpSp>
        <p:nvGrpSpPr>
          <p:cNvPr id="481" name="Google Shape;481;p1"/>
          <p:cNvGrpSpPr/>
          <p:nvPr/>
        </p:nvGrpSpPr>
        <p:grpSpPr>
          <a:xfrm>
            <a:off x="5858201" y="5316941"/>
            <a:ext cx="1787321" cy="356235"/>
            <a:chOff x="6056319" y="5357582"/>
            <a:chExt cx="1787321" cy="356234"/>
          </a:xfrm>
        </p:grpSpPr>
        <p:sp>
          <p:nvSpPr>
            <p:cNvPr id="482" name="Google Shape;482;p1"/>
            <p:cNvSpPr/>
            <p:nvPr/>
          </p:nvSpPr>
          <p:spPr>
            <a:xfrm>
              <a:off x="6056319" y="5357582"/>
              <a:ext cx="1787321" cy="356234"/>
            </a:xfrm>
            <a:prstGeom prst="rect">
              <a:avLst/>
            </a:prstGeom>
            <a:solidFill>
              <a:schemeClr val="dk1"/>
            </a:solidFill>
            <a:ln>
              <a:noFill/>
            </a:ln>
          </p:spPr>
          <p:txBody>
            <a:bodyPr spcFirstLastPara="1" wrap="square" lIns="91425" tIns="45700" rIns="45700" bIns="45700" anchor="b" anchorCtr="0">
              <a:noAutofit/>
            </a:bodyPr>
            <a:lstStyle/>
            <a:p>
              <a:pPr marL="0" marR="0" lvl="0" indent="0" algn="r" rtl="0">
                <a:spcBef>
                  <a:spcPts val="0"/>
                </a:spcBef>
                <a:spcAft>
                  <a:spcPts val="0"/>
                </a:spcAft>
                <a:buNone/>
              </a:pPr>
              <a:r>
                <a:rPr lang="en-US" sz="2000" b="0" i="0" u="none" strike="noStrike" cap="none">
                  <a:solidFill>
                    <a:srgbClr val="F2F2F2"/>
                  </a:solidFill>
                  <a:latin typeface="Calibri"/>
                  <a:ea typeface="Calibri"/>
                  <a:cs typeface="Calibri"/>
                  <a:sym typeface="Calibri"/>
                </a:rPr>
                <a:t>Speaker View</a:t>
              </a:r>
              <a:endParaRPr sz="2000" b="0" i="0" u="none" strike="noStrike" cap="none">
                <a:solidFill>
                  <a:srgbClr val="FFFFFF"/>
                </a:solidFill>
                <a:latin typeface="Arial"/>
                <a:ea typeface="Arial"/>
                <a:cs typeface="Arial"/>
                <a:sym typeface="Arial"/>
              </a:endParaRPr>
            </a:p>
          </p:txBody>
        </p:sp>
        <p:grpSp>
          <p:nvGrpSpPr>
            <p:cNvPr id="483" name="Google Shape;483;p1"/>
            <p:cNvGrpSpPr/>
            <p:nvPr/>
          </p:nvGrpSpPr>
          <p:grpSpPr>
            <a:xfrm>
              <a:off x="6128922" y="5434939"/>
              <a:ext cx="201279" cy="201519"/>
              <a:chOff x="6128922" y="5368913"/>
              <a:chExt cx="201279" cy="201519"/>
            </a:xfrm>
          </p:grpSpPr>
          <p:sp>
            <p:nvSpPr>
              <p:cNvPr id="484" name="Google Shape;484;p1"/>
              <p:cNvSpPr/>
              <p:nvPr/>
            </p:nvSpPr>
            <p:spPr>
              <a:xfrm>
                <a:off x="6128922" y="5442416"/>
                <a:ext cx="201279" cy="128016"/>
              </a:xfrm>
              <a:prstGeom prst="roundRect">
                <a:avLst>
                  <a:gd name="adj" fmla="val 16668"/>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485" name="Google Shape;485;p1"/>
              <p:cNvSpPr/>
              <p:nvPr/>
            </p:nvSpPr>
            <p:spPr>
              <a:xfrm>
                <a:off x="6128922" y="5368913"/>
                <a:ext cx="54864" cy="52717"/>
              </a:xfrm>
              <a:prstGeom prst="roundRect">
                <a:avLst>
                  <a:gd name="adj" fmla="val 23431"/>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486" name="Google Shape;486;p1"/>
              <p:cNvSpPr/>
              <p:nvPr/>
            </p:nvSpPr>
            <p:spPr>
              <a:xfrm>
                <a:off x="6202129" y="5368913"/>
                <a:ext cx="54864" cy="52717"/>
              </a:xfrm>
              <a:prstGeom prst="roundRect">
                <a:avLst>
                  <a:gd name="adj" fmla="val 23431"/>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487" name="Google Shape;487;p1"/>
              <p:cNvSpPr/>
              <p:nvPr/>
            </p:nvSpPr>
            <p:spPr>
              <a:xfrm>
                <a:off x="6275337" y="5369047"/>
                <a:ext cx="54864" cy="52717"/>
              </a:xfrm>
              <a:prstGeom prst="roundRect">
                <a:avLst>
                  <a:gd name="adj" fmla="val 23431"/>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Arial"/>
                  <a:ea typeface="Arial"/>
                  <a:cs typeface="Arial"/>
                  <a:sym typeface="Arial"/>
                </a:endParaRPr>
              </a:p>
            </p:txBody>
          </p:sp>
        </p:grpSp>
      </p:grpSp>
      <p:sp>
        <p:nvSpPr>
          <p:cNvPr id="488" name="Google Shape;488;p1"/>
          <p:cNvSpPr txBox="1"/>
          <p:nvPr/>
        </p:nvSpPr>
        <p:spPr>
          <a:xfrm>
            <a:off x="6775492" y="2104817"/>
            <a:ext cx="5081229" cy="46473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i="0" u="none" strike="noStrike" cap="none" dirty="0">
                <a:solidFill>
                  <a:srgbClr val="000000"/>
                </a:solidFill>
                <a:latin typeface="Arial"/>
                <a:ea typeface="Arial"/>
                <a:cs typeface="Arial"/>
                <a:sym typeface="Arial"/>
              </a:rPr>
              <a:t>This Session is Recording</a:t>
            </a:r>
            <a:endParaRPr dirty="0"/>
          </a:p>
          <a:p>
            <a:pPr marL="0" marR="0" lvl="0" indent="0" algn="l" rtl="0">
              <a:spcBef>
                <a:spcPts val="0"/>
              </a:spcBef>
              <a:spcAft>
                <a:spcPts val="0"/>
              </a:spcAft>
              <a:buNone/>
            </a:pPr>
            <a:r>
              <a:rPr lang="en-US" sz="2000" b="0" i="0" u="none" strike="noStrike" cap="none" dirty="0">
                <a:solidFill>
                  <a:srgbClr val="000000"/>
                </a:solidFill>
                <a:latin typeface="Arial"/>
                <a:ea typeface="Arial"/>
                <a:cs typeface="Arial"/>
                <a:sym typeface="Arial"/>
              </a:rPr>
              <a:t>This session will be recorded </a:t>
            </a:r>
            <a:r>
              <a:rPr lang="en-US" sz="2000" dirty="0"/>
              <a:t>and available at a later date. </a:t>
            </a:r>
            <a:br>
              <a:rPr lang="en-US" sz="2000" dirty="0"/>
            </a:br>
            <a:endParaRPr lang="en-US" sz="4400" b="0" i="0" u="none" strike="noStrike" cap="none" dirty="0">
              <a:solidFill>
                <a:srgbClr val="000000"/>
              </a:solidFill>
              <a:latin typeface="Arial"/>
              <a:ea typeface="Arial"/>
              <a:cs typeface="Arial"/>
              <a:sym typeface="Arial"/>
            </a:endParaRPr>
          </a:p>
          <a:p>
            <a:pPr marL="0" marR="0" lvl="0" indent="0" algn="l" rtl="0">
              <a:spcBef>
                <a:spcPts val="0"/>
              </a:spcBef>
              <a:spcAft>
                <a:spcPts val="0"/>
              </a:spcAft>
              <a:buNone/>
            </a:pPr>
            <a:r>
              <a:rPr lang="en-US" sz="2400" b="1" i="0" u="none" strike="noStrike" cap="none" dirty="0">
                <a:solidFill>
                  <a:srgbClr val="000000"/>
                </a:solidFill>
                <a:latin typeface="Arial"/>
                <a:ea typeface="Arial"/>
                <a:cs typeface="Arial"/>
                <a:sym typeface="Arial"/>
              </a:rPr>
              <a:t>Adjust Your View</a:t>
            </a:r>
            <a:endParaRPr lang="en-US" dirty="0"/>
          </a:p>
          <a:p>
            <a:pPr marL="0" marR="0" lvl="0" indent="0" algn="l" rtl="0">
              <a:spcBef>
                <a:spcPts val="0"/>
              </a:spcBef>
              <a:spcAft>
                <a:spcPts val="0"/>
              </a:spcAft>
              <a:buNone/>
            </a:pPr>
            <a:endParaRPr sz="600" b="1" i="0" u="none" strike="noStrike" cap="none" dirty="0">
              <a:solidFill>
                <a:srgbClr val="000000"/>
              </a:solidFill>
              <a:latin typeface="Arial"/>
              <a:ea typeface="Arial"/>
              <a:cs typeface="Arial"/>
              <a:sym typeface="Arial"/>
            </a:endParaRPr>
          </a:p>
          <a:p>
            <a:pPr marL="0" marR="0" lvl="0" indent="0" algn="l" rtl="0">
              <a:spcBef>
                <a:spcPts val="0"/>
              </a:spcBef>
              <a:spcAft>
                <a:spcPts val="0"/>
              </a:spcAft>
              <a:buNone/>
            </a:pPr>
            <a:endParaRPr sz="200" b="1" i="0" u="none" strike="noStrike" cap="none" dirty="0">
              <a:solidFill>
                <a:srgbClr val="000000"/>
              </a:solidFill>
              <a:latin typeface="Arial"/>
              <a:ea typeface="Arial"/>
              <a:cs typeface="Arial"/>
              <a:sym typeface="Arial"/>
            </a:endParaRPr>
          </a:p>
          <a:p>
            <a:pPr marL="0" marR="0" lvl="0" indent="0" algn="l" rtl="0">
              <a:spcBef>
                <a:spcPts val="0"/>
              </a:spcBef>
              <a:spcAft>
                <a:spcPts val="0"/>
              </a:spcAft>
              <a:buNone/>
            </a:pPr>
            <a:r>
              <a:rPr lang="en-US" sz="2000" b="0" i="0" u="none" strike="noStrike" cap="none" dirty="0">
                <a:solidFill>
                  <a:srgbClr val="000000"/>
                </a:solidFill>
                <a:latin typeface="Arial"/>
                <a:ea typeface="Arial"/>
                <a:cs typeface="Arial"/>
                <a:sym typeface="Arial"/>
              </a:rPr>
              <a:t>Use </a:t>
            </a:r>
            <a:r>
              <a:rPr lang="en-US" sz="2000" b="1" i="0" u="none" strike="noStrike" cap="none" dirty="0">
                <a:solidFill>
                  <a:srgbClr val="000000"/>
                </a:solidFill>
                <a:latin typeface="Arial"/>
                <a:ea typeface="Arial"/>
                <a:cs typeface="Arial"/>
                <a:sym typeface="Arial"/>
              </a:rPr>
              <a:t>side-by-side</a:t>
            </a:r>
            <a:r>
              <a:rPr lang="en-US" sz="2000" b="0" i="0" u="none" strike="noStrike" cap="none" dirty="0">
                <a:solidFill>
                  <a:srgbClr val="000000"/>
                </a:solidFill>
                <a:latin typeface="Arial"/>
                <a:ea typeface="Arial"/>
                <a:cs typeface="Arial"/>
                <a:sym typeface="Arial"/>
              </a:rPr>
              <a:t> or </a:t>
            </a:r>
            <a:r>
              <a:rPr lang="en-US" sz="2000" b="1" i="0" u="none" strike="noStrike" cap="none" dirty="0">
                <a:solidFill>
                  <a:srgbClr val="000000"/>
                </a:solidFill>
                <a:latin typeface="Arial"/>
                <a:ea typeface="Arial"/>
                <a:cs typeface="Arial"/>
                <a:sym typeface="Arial"/>
              </a:rPr>
              <a:t>Fit to window.</a:t>
            </a:r>
            <a:endParaRPr dirty="0"/>
          </a:p>
          <a:p>
            <a:pPr marL="0" marR="0" lvl="0" indent="0" algn="l" rtl="0">
              <a:spcBef>
                <a:spcPts val="0"/>
              </a:spcBef>
              <a:spcAft>
                <a:spcPts val="0"/>
              </a:spcAft>
              <a:buNone/>
            </a:pPr>
            <a:r>
              <a:rPr lang="en-US" sz="2000" b="0" i="0" u="none" strike="noStrike" cap="none" dirty="0">
                <a:solidFill>
                  <a:srgbClr val="000000"/>
                </a:solidFill>
                <a:latin typeface="Arial"/>
                <a:ea typeface="Arial"/>
                <a:cs typeface="Arial"/>
                <a:sym typeface="Arial"/>
              </a:rPr>
              <a:t>In </a:t>
            </a:r>
            <a:r>
              <a:rPr lang="en-US" sz="2000" b="1" i="0" u="none" strike="noStrike" cap="none" dirty="0">
                <a:solidFill>
                  <a:srgbClr val="000000"/>
                </a:solidFill>
                <a:latin typeface="Arial"/>
                <a:ea typeface="Arial"/>
                <a:cs typeface="Arial"/>
                <a:sym typeface="Arial"/>
              </a:rPr>
              <a:t>Side-by-Side </a:t>
            </a:r>
            <a:r>
              <a:rPr lang="en-US" sz="2000" b="0" i="0" u="none" strike="noStrike" cap="none" dirty="0">
                <a:solidFill>
                  <a:srgbClr val="000000"/>
                </a:solidFill>
                <a:latin typeface="Arial"/>
                <a:ea typeface="Arial"/>
                <a:cs typeface="Arial"/>
                <a:sym typeface="Arial"/>
              </a:rPr>
              <a:t>mode you can resize “sides” so you can have a larger view.</a:t>
            </a:r>
            <a:endParaRPr dirty="0"/>
          </a:p>
          <a:p>
            <a:pPr marL="0" marR="0" lvl="0" indent="0" algn="l" rtl="0">
              <a:spcBef>
                <a:spcPts val="0"/>
              </a:spcBef>
              <a:spcAft>
                <a:spcPts val="0"/>
              </a:spcAft>
              <a:buNone/>
            </a:pPr>
            <a:endParaRPr sz="3600" b="0" i="0" u="none" strike="noStrike" cap="none" dirty="0">
              <a:solidFill>
                <a:srgbClr val="000000"/>
              </a:solidFill>
              <a:latin typeface="Arial"/>
              <a:ea typeface="Arial"/>
              <a:cs typeface="Arial"/>
              <a:sym typeface="Arial"/>
            </a:endParaRPr>
          </a:p>
          <a:p>
            <a:pPr marL="0" marR="0" lvl="0" indent="0" algn="l" rtl="0">
              <a:spcBef>
                <a:spcPts val="0"/>
              </a:spcBef>
              <a:spcAft>
                <a:spcPts val="0"/>
              </a:spcAft>
              <a:buNone/>
            </a:pPr>
            <a:r>
              <a:rPr lang="en-US" sz="2000" b="0" i="0" u="none" strike="noStrike" cap="none" dirty="0">
                <a:solidFill>
                  <a:srgbClr val="000000"/>
                </a:solidFill>
                <a:latin typeface="Arial"/>
                <a:ea typeface="Arial"/>
                <a:cs typeface="Arial"/>
                <a:sym typeface="Arial"/>
              </a:rPr>
              <a:t>Next to View Options you can select Speaker or Gallery view. We suggest using </a:t>
            </a:r>
            <a:r>
              <a:rPr lang="en-US" sz="2000" b="1" i="0" u="none" strike="noStrike" cap="none" dirty="0">
                <a:solidFill>
                  <a:srgbClr val="000000"/>
                </a:solidFill>
                <a:latin typeface="Arial"/>
                <a:ea typeface="Arial"/>
                <a:cs typeface="Arial"/>
                <a:sym typeface="Arial"/>
              </a:rPr>
              <a:t>Speaker </a:t>
            </a:r>
            <a:r>
              <a:rPr lang="en-US" sz="2000" b="0" i="0" u="none" strike="noStrike" cap="none" dirty="0">
                <a:solidFill>
                  <a:srgbClr val="000000"/>
                </a:solidFill>
                <a:latin typeface="Arial"/>
                <a:ea typeface="Arial"/>
                <a:cs typeface="Arial"/>
                <a:sym typeface="Arial"/>
              </a:rPr>
              <a:t>view.</a:t>
            </a:r>
            <a:endParaRPr sz="2000" b="0" i="0" u="none" strike="noStrike" cap="none" dirty="0">
              <a:solidFill>
                <a:srgbClr val="000000"/>
              </a:solidFill>
              <a:latin typeface="Arial"/>
              <a:ea typeface="Arial"/>
              <a:cs typeface="Arial"/>
              <a:sym typeface="Arial"/>
            </a:endParaRPr>
          </a:p>
        </p:txBody>
      </p:sp>
      <p:cxnSp>
        <p:nvCxnSpPr>
          <p:cNvPr id="489" name="Google Shape;489;p1"/>
          <p:cNvCxnSpPr/>
          <p:nvPr/>
        </p:nvCxnSpPr>
        <p:spPr>
          <a:xfrm>
            <a:off x="5553399" y="2699077"/>
            <a:ext cx="0" cy="3283689"/>
          </a:xfrm>
          <a:prstGeom prst="straightConnector1">
            <a:avLst/>
          </a:prstGeom>
          <a:noFill/>
          <a:ln w="31750" cap="rnd" cmpd="sng">
            <a:solidFill>
              <a:schemeClr val="accent1"/>
            </a:solidFill>
            <a:prstDash val="solid"/>
            <a:round/>
            <a:headEnd type="none" w="sm" len="sm"/>
            <a:tailEnd type="none" w="sm" len="sm"/>
          </a:ln>
        </p:spPr>
      </p:cxnSp>
      <p:sp>
        <p:nvSpPr>
          <p:cNvPr id="2" name="TextBox 1">
            <a:extLst>
              <a:ext uri="{FF2B5EF4-FFF2-40B4-BE49-F238E27FC236}">
                <a16:creationId xmlns:a16="http://schemas.microsoft.com/office/drawing/2014/main" id="{E88B1647-B716-421C-B181-E3A750EDE702}"/>
              </a:ext>
            </a:extLst>
          </p:cNvPr>
          <p:cNvSpPr txBox="1"/>
          <p:nvPr/>
        </p:nvSpPr>
        <p:spPr>
          <a:xfrm>
            <a:off x="5802284" y="1445054"/>
            <a:ext cx="5188605" cy="553998"/>
          </a:xfrm>
          <a:prstGeom prst="rect">
            <a:avLst/>
          </a:prstGeom>
          <a:noFill/>
        </p:spPr>
        <p:txBody>
          <a:bodyPr wrap="square" rtlCol="0">
            <a:spAutoFit/>
          </a:bodyPr>
          <a:lstStyle/>
          <a:p>
            <a:r>
              <a:rPr lang="en-US" sz="1600" u="sng" dirty="0"/>
              <a:t>For Technical Support Call 480-965-9065 Ext 1.</a:t>
            </a:r>
          </a:p>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20"/>
        <p:cNvGrpSpPr/>
        <p:nvPr/>
      </p:nvGrpSpPr>
      <p:grpSpPr>
        <a:xfrm>
          <a:off x="0" y="0"/>
          <a:ext cx="0" cy="0"/>
          <a:chOff x="0" y="0"/>
          <a:chExt cx="0" cy="0"/>
        </a:xfrm>
      </p:grpSpPr>
      <p:sp>
        <p:nvSpPr>
          <p:cNvPr id="621" name="Google Shape;621;gc105c6bdcb_0_636"/>
          <p:cNvSpPr txBox="1">
            <a:spLocks noGrp="1"/>
          </p:cNvSpPr>
          <p:nvPr>
            <p:ph type="title"/>
          </p:nvPr>
        </p:nvSpPr>
        <p:spPr>
          <a:xfrm>
            <a:off x="534650" y="0"/>
            <a:ext cx="4823400" cy="5601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Arial"/>
              <a:buNone/>
            </a:pPr>
            <a:r>
              <a:rPr lang="en-US" sz="4600" b="1">
                <a:highlight>
                  <a:srgbClr val="FFC000"/>
                </a:highlight>
                <a:latin typeface="Arial"/>
                <a:ea typeface="Arial"/>
                <a:cs typeface="Arial"/>
                <a:sym typeface="Arial"/>
              </a:rPr>
              <a:t>Communication Methods: </a:t>
            </a:r>
            <a:r>
              <a:rPr lang="en-US" sz="4600" b="1" u="sng">
                <a:highlight>
                  <a:srgbClr val="FFC000"/>
                </a:highlight>
                <a:latin typeface="Arial"/>
                <a:ea typeface="Arial"/>
                <a:cs typeface="Arial"/>
                <a:sym typeface="Arial"/>
              </a:rPr>
              <a:t>Faculty</a:t>
            </a:r>
            <a:r>
              <a:rPr lang="en-US" sz="4200" b="1">
                <a:highlight>
                  <a:srgbClr val="FFC000"/>
                </a:highlight>
                <a:latin typeface="Arial"/>
                <a:ea typeface="Arial"/>
                <a:cs typeface="Arial"/>
                <a:sym typeface="Arial"/>
              </a:rPr>
              <a:t> </a:t>
            </a:r>
            <a:endParaRPr sz="4200" b="1">
              <a:latin typeface="Arial"/>
              <a:ea typeface="Arial"/>
              <a:cs typeface="Arial"/>
              <a:sym typeface="Arial"/>
            </a:endParaRPr>
          </a:p>
        </p:txBody>
      </p:sp>
      <p:sp>
        <p:nvSpPr>
          <p:cNvPr id="622" name="Google Shape;622;gc105c6bdcb_0_636"/>
          <p:cNvSpPr txBox="1">
            <a:spLocks noGrp="1"/>
          </p:cNvSpPr>
          <p:nvPr>
            <p:ph type="body" idx="1"/>
          </p:nvPr>
        </p:nvSpPr>
        <p:spPr>
          <a:xfrm>
            <a:off x="5513300" y="448950"/>
            <a:ext cx="6243000" cy="59601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None/>
            </a:pPr>
            <a:r>
              <a:rPr lang="en-US" sz="2250" b="1" u="sng">
                <a:solidFill>
                  <a:srgbClr val="000000"/>
                </a:solidFill>
              </a:rPr>
              <a:t>How to talk with PIs?</a:t>
            </a:r>
            <a:br>
              <a:rPr lang="en-US" sz="1850" b="1">
                <a:solidFill>
                  <a:srgbClr val="000000"/>
                </a:solidFill>
              </a:rPr>
            </a:br>
            <a:endParaRPr sz="1850" b="1">
              <a:solidFill>
                <a:srgbClr val="000000"/>
              </a:solidFill>
            </a:endParaRPr>
          </a:p>
          <a:p>
            <a:pPr marL="228600" lvl="0" indent="-109854" algn="l" rtl="0">
              <a:lnSpc>
                <a:spcPct val="115000"/>
              </a:lnSpc>
              <a:spcBef>
                <a:spcPts val="1000"/>
              </a:spcBef>
              <a:spcAft>
                <a:spcPts val="0"/>
              </a:spcAft>
              <a:buClr>
                <a:srgbClr val="000000"/>
              </a:buClr>
              <a:buSzPts val="1850"/>
              <a:buNone/>
            </a:pPr>
            <a:r>
              <a:rPr lang="en-US" sz="1850">
                <a:solidFill>
                  <a:srgbClr val="000000"/>
                </a:solidFill>
              </a:rPr>
              <a:t>Schedule Meetings - </a:t>
            </a:r>
            <a:r>
              <a:rPr lang="en-US" sz="1850" b="1">
                <a:solidFill>
                  <a:srgbClr val="000000"/>
                </a:solidFill>
              </a:rPr>
              <a:t>handoff, kickoff</a:t>
            </a:r>
            <a:r>
              <a:rPr lang="en-US" sz="1850">
                <a:solidFill>
                  <a:srgbClr val="000000"/>
                </a:solidFill>
              </a:rPr>
              <a:t>, and </a:t>
            </a:r>
            <a:r>
              <a:rPr lang="en-US" sz="1850" b="1">
                <a:solidFill>
                  <a:srgbClr val="000000"/>
                </a:solidFill>
              </a:rPr>
              <a:t>periodic meetings </a:t>
            </a:r>
            <a:r>
              <a:rPr lang="en-US" sz="1850">
                <a:solidFill>
                  <a:srgbClr val="000000"/>
                </a:solidFill>
              </a:rPr>
              <a:t>with necessary office and project personnel. </a:t>
            </a:r>
            <a:br>
              <a:rPr lang="en-US" sz="1850">
                <a:solidFill>
                  <a:srgbClr val="000000"/>
                </a:solidFill>
              </a:rPr>
            </a:br>
            <a:endParaRPr sz="1850">
              <a:solidFill>
                <a:srgbClr val="000000"/>
              </a:solidFill>
            </a:endParaRPr>
          </a:p>
          <a:p>
            <a:pPr marL="228600" lvl="0" indent="-109854" algn="l" rtl="0">
              <a:lnSpc>
                <a:spcPct val="115000"/>
              </a:lnSpc>
              <a:spcBef>
                <a:spcPts val="1000"/>
              </a:spcBef>
              <a:spcAft>
                <a:spcPts val="0"/>
              </a:spcAft>
              <a:buClr>
                <a:srgbClr val="000000"/>
              </a:buClr>
              <a:buSzPts val="1850"/>
              <a:buNone/>
            </a:pPr>
            <a:r>
              <a:rPr lang="en-US" sz="1850">
                <a:solidFill>
                  <a:srgbClr val="000000"/>
                </a:solidFill>
              </a:rPr>
              <a:t>For example, monthly meetings with the PI can include the following:</a:t>
            </a:r>
            <a:endParaRPr sz="1850">
              <a:solidFill>
                <a:srgbClr val="000000"/>
              </a:solidFill>
            </a:endParaRPr>
          </a:p>
          <a:p>
            <a:pPr marL="685800" lvl="1" indent="-122555" algn="l" rtl="0">
              <a:lnSpc>
                <a:spcPct val="115000"/>
              </a:lnSpc>
              <a:spcBef>
                <a:spcPts val="500"/>
              </a:spcBef>
              <a:spcAft>
                <a:spcPts val="0"/>
              </a:spcAft>
              <a:buClr>
                <a:srgbClr val="000000"/>
              </a:buClr>
              <a:buSzPts val="1850"/>
              <a:buNone/>
            </a:pPr>
            <a:r>
              <a:rPr lang="en-US" sz="1850">
                <a:solidFill>
                  <a:srgbClr val="000000"/>
                </a:solidFill>
              </a:rPr>
              <a:t>Discussing budget expenditures, upcoming modifications, monthly budget </a:t>
            </a:r>
            <a:r>
              <a:rPr lang="en-US" sz="1850" b="1">
                <a:solidFill>
                  <a:srgbClr val="000000"/>
                </a:solidFill>
              </a:rPr>
              <a:t>reconciliations</a:t>
            </a:r>
            <a:r>
              <a:rPr lang="en-US" sz="1850">
                <a:solidFill>
                  <a:srgbClr val="000000"/>
                </a:solidFill>
              </a:rPr>
              <a:t>,and usage of a homegrown </a:t>
            </a:r>
            <a:r>
              <a:rPr lang="en-US" sz="1850" b="1">
                <a:solidFill>
                  <a:srgbClr val="000000"/>
                </a:solidFill>
              </a:rPr>
              <a:t>forecasting</a:t>
            </a:r>
            <a:r>
              <a:rPr lang="en-US" sz="1850">
                <a:solidFill>
                  <a:srgbClr val="000000"/>
                </a:solidFill>
              </a:rPr>
              <a:t> tool(s) </a:t>
            </a:r>
            <a:endParaRPr sz="1850">
              <a:solidFill>
                <a:srgbClr val="000000"/>
              </a:solidFill>
            </a:endParaRPr>
          </a:p>
          <a:p>
            <a:pPr marL="685800" lvl="1" indent="-122555" algn="l" rtl="0">
              <a:lnSpc>
                <a:spcPct val="115000"/>
              </a:lnSpc>
              <a:spcBef>
                <a:spcPts val="500"/>
              </a:spcBef>
              <a:spcAft>
                <a:spcPts val="0"/>
              </a:spcAft>
              <a:buClr>
                <a:srgbClr val="000000"/>
              </a:buClr>
              <a:buSzPts val="1850"/>
              <a:buNone/>
            </a:pPr>
            <a:r>
              <a:rPr lang="en-US" sz="1850">
                <a:solidFill>
                  <a:srgbClr val="000000"/>
                </a:solidFill>
              </a:rPr>
              <a:t>Meetings to review scope and discuss progress.</a:t>
            </a:r>
            <a:endParaRPr sz="1850">
              <a:solidFill>
                <a:srgbClr val="000000"/>
              </a:solidFill>
            </a:endParaRPr>
          </a:p>
          <a:p>
            <a:pPr marL="1143000" lvl="2" indent="-114300" algn="l" rtl="0">
              <a:lnSpc>
                <a:spcPct val="115000"/>
              </a:lnSpc>
              <a:spcBef>
                <a:spcPts val="500"/>
              </a:spcBef>
              <a:spcAft>
                <a:spcPts val="0"/>
              </a:spcAft>
              <a:buClr>
                <a:srgbClr val="000000"/>
              </a:buClr>
              <a:buSzPts val="1850"/>
              <a:buNone/>
            </a:pPr>
            <a:r>
              <a:rPr lang="en-US" sz="1850" i="1">
                <a:solidFill>
                  <a:srgbClr val="000000"/>
                </a:solidFill>
              </a:rPr>
              <a:t>NOTE: The more informed they are, the better!</a:t>
            </a:r>
            <a:endParaRPr sz="1850" i="1">
              <a:solidFill>
                <a:srgbClr val="000000"/>
              </a:solidFill>
            </a:endParaRPr>
          </a:p>
          <a:p>
            <a:pPr marL="609584" lvl="1" indent="0" algn="l" rtl="0">
              <a:lnSpc>
                <a:spcPct val="115000"/>
              </a:lnSpc>
              <a:spcBef>
                <a:spcPts val="500"/>
              </a:spcBef>
              <a:spcAft>
                <a:spcPts val="0"/>
              </a:spcAft>
              <a:buClr>
                <a:srgbClr val="000000"/>
              </a:buClr>
              <a:buSzPts val="1850"/>
              <a:buNone/>
            </a:pPr>
            <a:r>
              <a:rPr lang="en-US" sz="1850" i="1">
                <a:solidFill>
                  <a:srgbClr val="000000"/>
                </a:solidFill>
              </a:rPr>
              <a:t> </a:t>
            </a:r>
            <a:endParaRPr sz="1850" i="1">
              <a:solidFill>
                <a:srgbClr val="000000"/>
              </a:solidFill>
            </a:endParaRPr>
          </a:p>
          <a:p>
            <a:pPr marL="0" lvl="1" indent="0" algn="ctr" rtl="0">
              <a:lnSpc>
                <a:spcPct val="90000"/>
              </a:lnSpc>
              <a:spcBef>
                <a:spcPts val="500"/>
              </a:spcBef>
              <a:spcAft>
                <a:spcPts val="0"/>
              </a:spcAft>
              <a:buClr>
                <a:schemeClr val="dk1"/>
              </a:buClr>
              <a:buSzPts val="1670"/>
              <a:buNone/>
            </a:pPr>
            <a:r>
              <a:rPr lang="en-US" sz="1670"/>
              <a:t>   [Lastly, Intranet resources are available 24/7!]  </a:t>
            </a:r>
            <a:endParaRPr sz="1670"/>
          </a:p>
          <a:p>
            <a:pPr marL="0" lvl="0" indent="0" algn="l" rtl="0">
              <a:lnSpc>
                <a:spcPct val="90000"/>
              </a:lnSpc>
              <a:spcBef>
                <a:spcPts val="500"/>
              </a:spcBef>
              <a:spcAft>
                <a:spcPts val="2133"/>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26"/>
        <p:cNvGrpSpPr/>
        <p:nvPr/>
      </p:nvGrpSpPr>
      <p:grpSpPr>
        <a:xfrm>
          <a:off x="0" y="0"/>
          <a:ext cx="0" cy="0"/>
          <a:chOff x="0" y="0"/>
          <a:chExt cx="0" cy="0"/>
        </a:xfrm>
      </p:grpSpPr>
      <p:sp>
        <p:nvSpPr>
          <p:cNvPr id="627" name="Google Shape;627;gc105c6bdcb_0_643"/>
          <p:cNvSpPr txBox="1">
            <a:spLocks noGrp="1"/>
          </p:cNvSpPr>
          <p:nvPr>
            <p:ph type="title"/>
          </p:nvPr>
        </p:nvSpPr>
        <p:spPr>
          <a:xfrm>
            <a:off x="276025" y="53025"/>
            <a:ext cx="5206200" cy="5601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Arial"/>
              <a:buNone/>
            </a:pPr>
            <a:r>
              <a:rPr lang="en-US" sz="4600" b="1">
                <a:highlight>
                  <a:srgbClr val="FFC000"/>
                </a:highlight>
                <a:latin typeface="Arial"/>
                <a:ea typeface="Arial"/>
                <a:cs typeface="Arial"/>
                <a:sym typeface="Arial"/>
              </a:rPr>
              <a:t>Communication Methods: </a:t>
            </a:r>
            <a:r>
              <a:rPr lang="en-US" sz="4600" b="1" u="sng">
                <a:highlight>
                  <a:srgbClr val="FFC000"/>
                </a:highlight>
              </a:rPr>
              <a:t>Other Teams</a:t>
            </a:r>
            <a:endParaRPr sz="4600" b="1">
              <a:latin typeface="Arial"/>
              <a:ea typeface="Arial"/>
              <a:cs typeface="Arial"/>
              <a:sym typeface="Arial"/>
            </a:endParaRPr>
          </a:p>
        </p:txBody>
      </p:sp>
      <p:sp>
        <p:nvSpPr>
          <p:cNvPr id="628" name="Google Shape;628;gc105c6bdcb_0_643"/>
          <p:cNvSpPr txBox="1">
            <a:spLocks noGrp="1"/>
          </p:cNvSpPr>
          <p:nvPr>
            <p:ph type="body" idx="1"/>
          </p:nvPr>
        </p:nvSpPr>
        <p:spPr>
          <a:xfrm>
            <a:off x="5833950" y="448950"/>
            <a:ext cx="6160200" cy="59601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None/>
            </a:pPr>
            <a:br>
              <a:rPr lang="en-US" sz="2250" b="1" u="sng"/>
            </a:br>
            <a:r>
              <a:rPr lang="en-US" sz="2250" b="1" u="sng">
                <a:solidFill>
                  <a:srgbClr val="000000"/>
                </a:solidFill>
              </a:rPr>
              <a:t>How to talk with other teams?</a:t>
            </a:r>
            <a:br>
              <a:rPr lang="en-US" sz="1850" b="1">
                <a:solidFill>
                  <a:srgbClr val="000000"/>
                </a:solidFill>
              </a:rPr>
            </a:br>
            <a:endParaRPr sz="1850" b="1">
              <a:solidFill>
                <a:srgbClr val="000000"/>
              </a:solidFill>
            </a:endParaRPr>
          </a:p>
          <a:p>
            <a:pPr marL="228600" lvl="0" indent="-109854" algn="l" rtl="0">
              <a:lnSpc>
                <a:spcPct val="115000"/>
              </a:lnSpc>
              <a:spcBef>
                <a:spcPts val="1000"/>
              </a:spcBef>
              <a:spcAft>
                <a:spcPts val="0"/>
              </a:spcAft>
              <a:buClr>
                <a:srgbClr val="000000"/>
              </a:buClr>
              <a:buSzPts val="1850"/>
              <a:buNone/>
            </a:pPr>
            <a:r>
              <a:rPr lang="en-US" sz="1850">
                <a:solidFill>
                  <a:srgbClr val="000000"/>
                </a:solidFill>
              </a:rPr>
              <a:t>Schedule inter-team meetings (in person or </a:t>
            </a:r>
            <a:r>
              <a:rPr lang="en-US" sz="1850" b="1">
                <a:solidFill>
                  <a:srgbClr val="000000"/>
                </a:solidFill>
              </a:rPr>
              <a:t>ZOOM</a:t>
            </a:r>
            <a:r>
              <a:rPr lang="en-US" sz="1850">
                <a:solidFill>
                  <a:srgbClr val="000000"/>
                </a:solidFill>
              </a:rPr>
              <a:t>)</a:t>
            </a:r>
            <a:endParaRPr sz="1850">
              <a:solidFill>
                <a:srgbClr val="000000"/>
              </a:solidFill>
            </a:endParaRPr>
          </a:p>
          <a:p>
            <a:pPr marL="228600" lvl="0" indent="-109854" algn="l" rtl="0">
              <a:lnSpc>
                <a:spcPct val="115000"/>
              </a:lnSpc>
              <a:spcBef>
                <a:spcPts val="1000"/>
              </a:spcBef>
              <a:spcAft>
                <a:spcPts val="0"/>
              </a:spcAft>
              <a:buClr>
                <a:srgbClr val="000000"/>
              </a:buClr>
              <a:buSzPts val="1850"/>
              <a:buNone/>
            </a:pPr>
            <a:r>
              <a:rPr lang="en-US" sz="1850">
                <a:solidFill>
                  <a:srgbClr val="000000"/>
                </a:solidFill>
              </a:rPr>
              <a:t>Communicate in shared spaces like </a:t>
            </a:r>
            <a:r>
              <a:rPr lang="en-US" sz="1850" b="1">
                <a:solidFill>
                  <a:srgbClr val="000000"/>
                </a:solidFill>
              </a:rPr>
              <a:t>Slack </a:t>
            </a:r>
            <a:r>
              <a:rPr lang="en-US" sz="1850">
                <a:solidFill>
                  <a:srgbClr val="000000"/>
                </a:solidFill>
              </a:rPr>
              <a:t>or </a:t>
            </a:r>
            <a:r>
              <a:rPr lang="en-US" sz="1850" b="1">
                <a:solidFill>
                  <a:srgbClr val="000000"/>
                </a:solidFill>
              </a:rPr>
              <a:t>Teams</a:t>
            </a:r>
            <a:endParaRPr sz="1850" b="1">
              <a:solidFill>
                <a:srgbClr val="000000"/>
              </a:solidFill>
            </a:endParaRPr>
          </a:p>
          <a:p>
            <a:pPr marL="228600" lvl="0" indent="-109854" algn="l" rtl="0">
              <a:lnSpc>
                <a:spcPct val="115000"/>
              </a:lnSpc>
              <a:spcBef>
                <a:spcPts val="1000"/>
              </a:spcBef>
              <a:spcAft>
                <a:spcPts val="0"/>
              </a:spcAft>
              <a:buClr>
                <a:srgbClr val="000000"/>
              </a:buClr>
              <a:buSzPts val="1850"/>
              <a:buNone/>
            </a:pPr>
            <a:r>
              <a:rPr lang="en-US" sz="1850">
                <a:solidFill>
                  <a:srgbClr val="000000"/>
                </a:solidFill>
              </a:rPr>
              <a:t>Newsletters </a:t>
            </a:r>
            <a:r>
              <a:rPr lang="en-US" sz="1550">
                <a:solidFill>
                  <a:srgbClr val="000000"/>
                </a:solidFill>
              </a:rPr>
              <a:t>(Ex. Research Administration</a:t>
            </a:r>
            <a:r>
              <a:rPr lang="en-US" sz="1550"/>
              <a:t> Newsletter + Blog)</a:t>
            </a:r>
            <a:endParaRPr sz="1550">
              <a:solidFill>
                <a:srgbClr val="000000"/>
              </a:solidFill>
            </a:endParaRPr>
          </a:p>
          <a:p>
            <a:pPr marL="228600" lvl="0" indent="-109854" algn="l" rtl="0">
              <a:lnSpc>
                <a:spcPct val="115000"/>
              </a:lnSpc>
              <a:spcBef>
                <a:spcPts val="1000"/>
              </a:spcBef>
              <a:spcAft>
                <a:spcPts val="0"/>
              </a:spcAft>
              <a:buClr>
                <a:srgbClr val="000000"/>
              </a:buClr>
              <a:buSzPts val="1850"/>
              <a:buNone/>
            </a:pPr>
            <a:r>
              <a:rPr lang="en-US" sz="1850" b="1">
                <a:solidFill>
                  <a:srgbClr val="000000"/>
                </a:solidFill>
              </a:rPr>
              <a:t>Coffee chats</a:t>
            </a:r>
            <a:endParaRPr sz="1850" b="1">
              <a:solidFill>
                <a:srgbClr val="000000"/>
              </a:solidFill>
            </a:endParaRPr>
          </a:p>
          <a:p>
            <a:pPr marL="228600" lvl="0" indent="-109854" algn="l" rtl="0">
              <a:lnSpc>
                <a:spcPct val="115000"/>
              </a:lnSpc>
              <a:spcBef>
                <a:spcPts val="1000"/>
              </a:spcBef>
              <a:spcAft>
                <a:spcPts val="0"/>
              </a:spcAft>
              <a:buClr>
                <a:srgbClr val="000000"/>
              </a:buClr>
              <a:buSzPts val="1850"/>
              <a:buNone/>
            </a:pPr>
            <a:r>
              <a:rPr lang="en-US" sz="1850">
                <a:solidFill>
                  <a:srgbClr val="000000"/>
                </a:solidFill>
              </a:rPr>
              <a:t>Office Hours </a:t>
            </a:r>
            <a:endParaRPr sz="1850">
              <a:solidFill>
                <a:srgbClr val="000000"/>
              </a:solidFill>
            </a:endParaRPr>
          </a:p>
          <a:p>
            <a:pPr marL="228600" lvl="0" indent="-109854" algn="l" rtl="0">
              <a:lnSpc>
                <a:spcPct val="115000"/>
              </a:lnSpc>
              <a:spcBef>
                <a:spcPts val="1000"/>
              </a:spcBef>
              <a:spcAft>
                <a:spcPts val="0"/>
              </a:spcAft>
              <a:buClr>
                <a:srgbClr val="000000"/>
              </a:buClr>
              <a:buSzPts val="1850"/>
              <a:buNone/>
            </a:pPr>
            <a:r>
              <a:rPr lang="en-US" sz="1850">
                <a:solidFill>
                  <a:srgbClr val="000000"/>
                </a:solidFill>
              </a:rPr>
              <a:t>Special “regulars” meetings </a:t>
            </a:r>
            <a:endParaRPr sz="1850">
              <a:solidFill>
                <a:srgbClr val="000000"/>
              </a:solidFill>
            </a:endParaRPr>
          </a:p>
          <a:p>
            <a:pPr marL="0" lvl="0" indent="0" algn="l" rtl="0">
              <a:lnSpc>
                <a:spcPct val="115000"/>
              </a:lnSpc>
              <a:spcBef>
                <a:spcPts val="1000"/>
              </a:spcBef>
              <a:spcAft>
                <a:spcPts val="0"/>
              </a:spcAft>
              <a:buNone/>
            </a:pPr>
            <a:endParaRPr sz="1850">
              <a:solidFill>
                <a:srgbClr val="000000"/>
              </a:solidFill>
            </a:endParaRPr>
          </a:p>
          <a:p>
            <a:pPr marL="0" lvl="0" indent="0" algn="l" rtl="0">
              <a:lnSpc>
                <a:spcPct val="115000"/>
              </a:lnSpc>
              <a:spcBef>
                <a:spcPts val="1000"/>
              </a:spcBef>
              <a:spcAft>
                <a:spcPts val="0"/>
              </a:spcAft>
              <a:buNone/>
            </a:pPr>
            <a:endParaRPr sz="1850">
              <a:solidFill>
                <a:srgbClr val="000000"/>
              </a:solidFill>
            </a:endParaRPr>
          </a:p>
          <a:p>
            <a:pPr marL="0" lvl="0" indent="0" algn="l" rtl="0">
              <a:lnSpc>
                <a:spcPct val="115000"/>
              </a:lnSpc>
              <a:spcBef>
                <a:spcPts val="1000"/>
              </a:spcBef>
              <a:spcAft>
                <a:spcPts val="0"/>
              </a:spcAft>
              <a:buNone/>
            </a:pPr>
            <a:endParaRPr sz="1850">
              <a:solidFill>
                <a:srgbClr val="000000"/>
              </a:solidFill>
            </a:endParaRPr>
          </a:p>
          <a:p>
            <a:pPr marL="0" lvl="0" indent="0" algn="l" rtl="0">
              <a:lnSpc>
                <a:spcPct val="115000"/>
              </a:lnSpc>
              <a:spcBef>
                <a:spcPts val="1000"/>
              </a:spcBef>
              <a:spcAft>
                <a:spcPts val="0"/>
              </a:spcAft>
              <a:buNone/>
            </a:pPr>
            <a:endParaRPr sz="1850">
              <a:solidFill>
                <a:srgbClr val="000000"/>
              </a:solidFill>
            </a:endParaRPr>
          </a:p>
          <a:p>
            <a:pPr marL="0" lvl="0" indent="0" algn="l" rtl="0">
              <a:lnSpc>
                <a:spcPct val="90000"/>
              </a:lnSpc>
              <a:spcBef>
                <a:spcPts val="500"/>
              </a:spcBef>
              <a:spcAft>
                <a:spcPts val="2133"/>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32"/>
        <p:cNvGrpSpPr/>
        <p:nvPr/>
      </p:nvGrpSpPr>
      <p:grpSpPr>
        <a:xfrm>
          <a:off x="0" y="0"/>
          <a:ext cx="0" cy="0"/>
          <a:chOff x="0" y="0"/>
          <a:chExt cx="0" cy="0"/>
        </a:xfrm>
      </p:grpSpPr>
      <p:sp>
        <p:nvSpPr>
          <p:cNvPr id="633" name="Google Shape;633;p11"/>
          <p:cNvSpPr txBox="1">
            <a:spLocks noGrp="1"/>
          </p:cNvSpPr>
          <p:nvPr>
            <p:ph type="title"/>
          </p:nvPr>
        </p:nvSpPr>
        <p:spPr>
          <a:xfrm>
            <a:off x="618801" y="2726967"/>
            <a:ext cx="4018513" cy="763599"/>
          </a:xfrm>
          <a:prstGeom prst="rect">
            <a:avLst/>
          </a:prstGeom>
          <a:noFill/>
          <a:ln>
            <a:noFill/>
          </a:ln>
        </p:spPr>
        <p:txBody>
          <a:bodyPr spcFirstLastPara="1" wrap="square" lIns="121900" tIns="121900" rIns="121900" bIns="121900" anchor="ctr" anchorCtr="0">
            <a:noAutofit/>
          </a:bodyPr>
          <a:lstStyle/>
          <a:p>
            <a:pPr marL="0" lvl="0" indent="0" algn="l" rtl="0">
              <a:lnSpc>
                <a:spcPct val="100000"/>
              </a:lnSpc>
              <a:spcBef>
                <a:spcPts val="0"/>
              </a:spcBef>
              <a:spcAft>
                <a:spcPts val="0"/>
              </a:spcAft>
              <a:buClr>
                <a:schemeClr val="dk1"/>
              </a:buClr>
              <a:buSzPts val="1400"/>
              <a:buNone/>
            </a:pPr>
            <a:r>
              <a:rPr lang="en-US" sz="5600"/>
              <a:t>Crossover Topics </a:t>
            </a:r>
            <a:endParaRPr sz="5600"/>
          </a:p>
        </p:txBody>
      </p:sp>
      <p:sp>
        <p:nvSpPr>
          <p:cNvPr id="634" name="Google Shape;634;p11"/>
          <p:cNvSpPr txBox="1">
            <a:spLocks noGrp="1"/>
          </p:cNvSpPr>
          <p:nvPr>
            <p:ph type="subTitle" idx="1"/>
          </p:nvPr>
        </p:nvSpPr>
        <p:spPr>
          <a:xfrm>
            <a:off x="6567901" y="1386533"/>
            <a:ext cx="4785999" cy="3674400"/>
          </a:xfrm>
          <a:prstGeom prst="rect">
            <a:avLst/>
          </a:prstGeom>
          <a:noFill/>
          <a:ln>
            <a:noFill/>
          </a:ln>
        </p:spPr>
        <p:txBody>
          <a:bodyPr spcFirstLastPara="1" wrap="square" lIns="121900" tIns="121900" rIns="121900" bIns="121900" anchor="ctr" anchorCtr="0">
            <a:noAutofit/>
          </a:bodyPr>
          <a:lstStyle/>
          <a:p>
            <a:pPr marL="0" lvl="0" indent="0" algn="l" rtl="0">
              <a:lnSpc>
                <a:spcPct val="100000"/>
              </a:lnSpc>
              <a:spcBef>
                <a:spcPts val="0"/>
              </a:spcBef>
              <a:spcAft>
                <a:spcPts val="0"/>
              </a:spcAft>
              <a:buSzPts val="600"/>
              <a:buNone/>
            </a:pPr>
            <a:r>
              <a:rPr lang="en-US"/>
              <a:t>WHAT ARE STEREOTYPICAL: Pre-Award Duties? </a:t>
            </a:r>
            <a:br>
              <a:rPr lang="en-US"/>
            </a:br>
            <a:r>
              <a:rPr lang="en-US"/>
              <a:t>Post-Award Duties ? </a:t>
            </a:r>
            <a:endParaRPr/>
          </a:p>
          <a:p>
            <a:pPr marL="0" lvl="0" indent="0" algn="l" rtl="0">
              <a:lnSpc>
                <a:spcPct val="100000"/>
              </a:lnSpc>
              <a:spcBef>
                <a:spcPts val="0"/>
              </a:spcBef>
              <a:spcAft>
                <a:spcPts val="0"/>
              </a:spcAft>
              <a:buSzPts val="600"/>
              <a:buNone/>
            </a:pPr>
            <a:r>
              <a:rPr lang="en-US"/>
              <a:t>Shared Duties?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38"/>
        <p:cNvGrpSpPr/>
        <p:nvPr/>
      </p:nvGrpSpPr>
      <p:grpSpPr>
        <a:xfrm>
          <a:off x="0" y="0"/>
          <a:ext cx="0" cy="0"/>
          <a:chOff x="0" y="0"/>
          <a:chExt cx="0" cy="0"/>
        </a:xfrm>
      </p:grpSpPr>
      <p:sp>
        <p:nvSpPr>
          <p:cNvPr id="639" name="Google Shape;639;p12"/>
          <p:cNvSpPr txBox="1">
            <a:spLocks noGrp="1"/>
          </p:cNvSpPr>
          <p:nvPr>
            <p:ph type="title"/>
          </p:nvPr>
        </p:nvSpPr>
        <p:spPr>
          <a:xfrm>
            <a:off x="415601" y="593367"/>
            <a:ext cx="11360799" cy="763599"/>
          </a:xfrm>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0"/>
              </a:spcBef>
              <a:spcAft>
                <a:spcPts val="0"/>
              </a:spcAft>
              <a:buSzPts val="925"/>
              <a:buNone/>
            </a:pPr>
            <a:r>
              <a:rPr lang="en-US">
                <a:highlight>
                  <a:srgbClr val="FFC000"/>
                </a:highlight>
              </a:rPr>
              <a:t>Post-AWD impacting Pre-AWD</a:t>
            </a:r>
            <a:endParaRPr>
              <a:highlight>
                <a:srgbClr val="FFC000"/>
              </a:highlight>
            </a:endParaRPr>
          </a:p>
        </p:txBody>
      </p:sp>
      <p:sp>
        <p:nvSpPr>
          <p:cNvPr id="640" name="Google Shape;640;p12"/>
          <p:cNvSpPr txBox="1">
            <a:spLocks noGrp="1"/>
          </p:cNvSpPr>
          <p:nvPr>
            <p:ph type="body" idx="1"/>
          </p:nvPr>
        </p:nvSpPr>
        <p:spPr>
          <a:xfrm>
            <a:off x="415596" y="1606434"/>
            <a:ext cx="10427200" cy="4268799"/>
          </a:xfrm>
          <a:prstGeom prst="rect">
            <a:avLst/>
          </a:prstGeom>
          <a:no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0"/>
              </a:spcAft>
              <a:buNone/>
            </a:pPr>
            <a:r>
              <a:rPr lang="en-US" b="1" i="1"/>
              <a:t>Examples:</a:t>
            </a:r>
            <a:endParaRPr b="1" i="1"/>
          </a:p>
          <a:p>
            <a:pPr marL="914400" lvl="0" indent="-347154" algn="l" rtl="0">
              <a:lnSpc>
                <a:spcPct val="115000"/>
              </a:lnSpc>
              <a:spcBef>
                <a:spcPts val="0"/>
              </a:spcBef>
              <a:spcAft>
                <a:spcPts val="0"/>
              </a:spcAft>
              <a:buSzPts val="1867"/>
              <a:buChar char="●"/>
            </a:pPr>
            <a:r>
              <a:rPr lang="en-US" b="1" i="1"/>
              <a:t>Summer Salary </a:t>
            </a:r>
            <a:r>
              <a:rPr lang="en-US" i="1"/>
              <a:t>- Post award processing summary salary and saw it would be helpful to loop in Pre-Award so they can also alert PIs as to how summer salary will be handled </a:t>
            </a:r>
            <a:endParaRPr i="1"/>
          </a:p>
          <a:p>
            <a:pPr marL="914400" lvl="0" indent="-347154" algn="l" rtl="0">
              <a:lnSpc>
                <a:spcPct val="115000"/>
              </a:lnSpc>
              <a:spcBef>
                <a:spcPts val="0"/>
              </a:spcBef>
              <a:spcAft>
                <a:spcPts val="0"/>
              </a:spcAft>
              <a:buSzPts val="1867"/>
              <a:buChar char="●"/>
            </a:pPr>
            <a:r>
              <a:rPr lang="en-US" b="1"/>
              <a:t>Additional funding </a:t>
            </a:r>
            <a:r>
              <a:rPr lang="en-US" i="1"/>
              <a:t>-PI needs supplemental funding for an existing project. Post award may need to communicate back to Pre-award so that’s the funding is set up properly. </a:t>
            </a:r>
            <a:endParaRPr i="1"/>
          </a:p>
          <a:p>
            <a:pPr marL="914400" lvl="0" indent="-347154" algn="l" rtl="0">
              <a:lnSpc>
                <a:spcPct val="115000"/>
              </a:lnSpc>
              <a:spcBef>
                <a:spcPts val="0"/>
              </a:spcBef>
              <a:spcAft>
                <a:spcPts val="0"/>
              </a:spcAft>
              <a:buSzPts val="1867"/>
              <a:buChar char="●"/>
            </a:pPr>
            <a:r>
              <a:rPr lang="en-US" b="1" i="1"/>
              <a:t>New Proposal</a:t>
            </a:r>
            <a:r>
              <a:rPr lang="en-US" i="1"/>
              <a:t> - Post-Award learns that PI wants to submit grant that not on anyone’s radar. Post can alert Pre-Award to ensure proper submission to the sponsor.  </a:t>
            </a:r>
            <a:endParaRPr i="1"/>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44"/>
        <p:cNvGrpSpPr/>
        <p:nvPr/>
      </p:nvGrpSpPr>
      <p:grpSpPr>
        <a:xfrm>
          <a:off x="0" y="0"/>
          <a:ext cx="0" cy="0"/>
          <a:chOff x="0" y="0"/>
          <a:chExt cx="0" cy="0"/>
        </a:xfrm>
      </p:grpSpPr>
      <p:sp>
        <p:nvSpPr>
          <p:cNvPr id="645" name="Google Shape;645;p13"/>
          <p:cNvSpPr txBox="1">
            <a:spLocks noGrp="1"/>
          </p:cNvSpPr>
          <p:nvPr>
            <p:ph type="title"/>
          </p:nvPr>
        </p:nvSpPr>
        <p:spPr>
          <a:xfrm>
            <a:off x="415601" y="593367"/>
            <a:ext cx="11360799" cy="763599"/>
          </a:xfrm>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0"/>
              </a:spcBef>
              <a:spcAft>
                <a:spcPts val="0"/>
              </a:spcAft>
              <a:buSzPts val="925"/>
              <a:buNone/>
            </a:pPr>
            <a:r>
              <a:rPr lang="en-US">
                <a:highlight>
                  <a:srgbClr val="FFC000"/>
                </a:highlight>
              </a:rPr>
              <a:t>Pre-AWD impacting Post-AWD</a:t>
            </a:r>
            <a:endParaRPr>
              <a:highlight>
                <a:srgbClr val="FFC000"/>
              </a:highlight>
            </a:endParaRPr>
          </a:p>
        </p:txBody>
      </p:sp>
      <p:sp>
        <p:nvSpPr>
          <p:cNvPr id="646" name="Google Shape;646;p13"/>
          <p:cNvSpPr txBox="1">
            <a:spLocks noGrp="1"/>
          </p:cNvSpPr>
          <p:nvPr>
            <p:ph type="body" idx="1"/>
          </p:nvPr>
        </p:nvSpPr>
        <p:spPr>
          <a:xfrm>
            <a:off x="415600" y="1606425"/>
            <a:ext cx="11111100" cy="4268700"/>
          </a:xfrm>
          <a:prstGeom prst="rect">
            <a:avLst/>
          </a:prstGeom>
          <a:noFill/>
          <a:ln>
            <a:noFill/>
          </a:ln>
        </p:spPr>
        <p:txBody>
          <a:bodyPr spcFirstLastPara="1" wrap="square" lIns="121900" tIns="121900" rIns="121900" bIns="121900" anchor="t" anchorCtr="0">
            <a:noAutofit/>
          </a:bodyPr>
          <a:lstStyle/>
          <a:p>
            <a:pPr marL="609584" lvl="0" indent="-338634" algn="l" rtl="0">
              <a:lnSpc>
                <a:spcPct val="115000"/>
              </a:lnSpc>
              <a:spcBef>
                <a:spcPts val="0"/>
              </a:spcBef>
              <a:spcAft>
                <a:spcPts val="0"/>
              </a:spcAft>
              <a:buClr>
                <a:schemeClr val="dk1"/>
              </a:buClr>
              <a:buSzPts val="1867"/>
              <a:buFont typeface="Arial"/>
              <a:buNone/>
            </a:pPr>
            <a:r>
              <a:rPr lang="en-US" sz="2067"/>
              <a:t> </a:t>
            </a:r>
            <a:r>
              <a:rPr lang="en-US" sz="2067" b="1" i="1"/>
              <a:t>Examples </a:t>
            </a:r>
            <a:endParaRPr b="1" i="1"/>
          </a:p>
          <a:p>
            <a:pPr marL="914400" lvl="0" indent="-347154" algn="l" rtl="0">
              <a:lnSpc>
                <a:spcPct val="115000"/>
              </a:lnSpc>
              <a:spcBef>
                <a:spcPts val="0"/>
              </a:spcBef>
              <a:spcAft>
                <a:spcPts val="0"/>
              </a:spcAft>
              <a:buSzPts val="1867"/>
              <a:buChar char="●"/>
            </a:pPr>
            <a:r>
              <a:rPr lang="en-US" b="1"/>
              <a:t>Participant Support Costs</a:t>
            </a:r>
            <a:r>
              <a:rPr lang="en-US"/>
              <a:t> </a:t>
            </a:r>
            <a:r>
              <a:rPr lang="en-US" i="1"/>
              <a:t>- 2 CFR 200.75 - All hands on deck! Clear communication between Pre and Post Award teams are paramount when dealing with type(s) of participant support costs, rebudgets, and overhead cost impacts. </a:t>
            </a:r>
            <a:endParaRPr i="1"/>
          </a:p>
          <a:p>
            <a:pPr marL="914400" lvl="0" indent="-347154" algn="l" rtl="0">
              <a:lnSpc>
                <a:spcPct val="115000"/>
              </a:lnSpc>
              <a:spcBef>
                <a:spcPts val="0"/>
              </a:spcBef>
              <a:spcAft>
                <a:spcPts val="0"/>
              </a:spcAft>
              <a:buSzPts val="1867"/>
              <a:buChar char="●"/>
            </a:pPr>
            <a:r>
              <a:rPr lang="en-US" b="1"/>
              <a:t>Personnel Effort</a:t>
            </a:r>
            <a:r>
              <a:rPr lang="en-US"/>
              <a:t> - </a:t>
            </a:r>
            <a:r>
              <a:rPr lang="en-US" i="1"/>
              <a:t>Think about what line-item positions need to be hired. Looking at faculty appointments, how much effort are they allowed to commit to this project? If effort is committed over the Summer, are personnel allowed </a:t>
            </a:r>
            <a:r>
              <a:rPr lang="en-US" b="1" i="1"/>
              <a:t>Summer Salary</a:t>
            </a:r>
            <a:r>
              <a:rPr lang="en-US" i="1"/>
              <a:t>? </a:t>
            </a:r>
            <a:endParaRPr i="1"/>
          </a:p>
          <a:p>
            <a:pPr marL="914400" lvl="0" indent="-347154" algn="l" rtl="0">
              <a:lnSpc>
                <a:spcPct val="115000"/>
              </a:lnSpc>
              <a:spcBef>
                <a:spcPts val="0"/>
              </a:spcBef>
              <a:spcAft>
                <a:spcPts val="0"/>
              </a:spcAft>
              <a:buSzPts val="1867"/>
              <a:buChar char="●"/>
            </a:pPr>
            <a:r>
              <a:rPr lang="en-US" b="1"/>
              <a:t>Project Periods</a:t>
            </a:r>
            <a:r>
              <a:rPr lang="en-US"/>
              <a:t> - </a:t>
            </a:r>
            <a:r>
              <a:rPr lang="en-US" i="1"/>
              <a:t>As simple as it sounds, the project start and end dates crucially impact Post-Award activities (at-risk request, spending, reporting, award modifications, supplemental funds, close out)</a:t>
            </a:r>
            <a:endParaRPr i="1"/>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51"/>
        <p:cNvGrpSpPr/>
        <p:nvPr/>
      </p:nvGrpSpPr>
      <p:grpSpPr>
        <a:xfrm>
          <a:off x="0" y="0"/>
          <a:ext cx="0" cy="0"/>
          <a:chOff x="0" y="0"/>
          <a:chExt cx="0" cy="0"/>
        </a:xfrm>
      </p:grpSpPr>
      <p:sp>
        <p:nvSpPr>
          <p:cNvPr id="652" name="Google Shape;652;p14"/>
          <p:cNvSpPr/>
          <p:nvPr/>
        </p:nvSpPr>
        <p:spPr>
          <a:xfrm>
            <a:off x="223935" y="139959"/>
            <a:ext cx="11968065" cy="6629398"/>
          </a:xfrm>
          <a:prstGeom prst="ellipse">
            <a:avLst/>
          </a:prstGeom>
          <a:gradFill>
            <a:gsLst>
              <a:gs pos="0">
                <a:srgbClr val="AAD8A0"/>
              </a:gs>
              <a:gs pos="50000">
                <a:srgbClr val="9ECE93"/>
              </a:gs>
              <a:gs pos="100000">
                <a:srgbClr val="8DCB80"/>
              </a:gs>
            </a:gsLst>
            <a:lin ang="5400000" scaled="0"/>
          </a:gradFill>
          <a:ln w="9525"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53" name="Google Shape;653;p14"/>
          <p:cNvSpPr txBox="1">
            <a:spLocks noGrp="1"/>
          </p:cNvSpPr>
          <p:nvPr>
            <p:ph type="title"/>
          </p:nvPr>
        </p:nvSpPr>
        <p:spPr>
          <a:xfrm>
            <a:off x="685800" y="471488"/>
            <a:ext cx="10820400" cy="1436825"/>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C00000"/>
              </a:buClr>
              <a:buSzPts val="3000"/>
              <a:buFont typeface="Georgia"/>
              <a:buNone/>
            </a:pPr>
            <a:r>
              <a:rPr lang="en-US" sz="3000" b="1">
                <a:solidFill>
                  <a:srgbClr val="C00000"/>
                </a:solidFill>
                <a:latin typeface="Georgia"/>
                <a:ea typeface="Georgia"/>
                <a:cs typeface="Georgia"/>
                <a:sym typeface="Georgia"/>
              </a:rPr>
              <a:t>Pre and Post Award</a:t>
            </a:r>
            <a:br>
              <a:rPr lang="en-US" sz="3000" b="1">
                <a:solidFill>
                  <a:srgbClr val="C00000"/>
                </a:solidFill>
                <a:latin typeface="Georgia"/>
                <a:ea typeface="Georgia"/>
                <a:cs typeface="Georgia"/>
                <a:sym typeface="Georgia"/>
              </a:rPr>
            </a:br>
            <a:r>
              <a:rPr lang="en-US" sz="3000" b="1">
                <a:solidFill>
                  <a:srgbClr val="C00000"/>
                </a:solidFill>
                <a:latin typeface="Georgia"/>
                <a:ea typeface="Georgia"/>
                <a:cs typeface="Georgia"/>
                <a:sym typeface="Georgia"/>
              </a:rPr>
              <a:t>Model 2 </a:t>
            </a:r>
            <a:br>
              <a:rPr lang="en-US" sz="3000" b="1">
                <a:solidFill>
                  <a:srgbClr val="C00000"/>
                </a:solidFill>
                <a:latin typeface="Georgia"/>
                <a:ea typeface="Georgia"/>
                <a:cs typeface="Georgia"/>
                <a:sym typeface="Georgia"/>
              </a:rPr>
            </a:br>
            <a:endParaRPr sz="3000" b="1">
              <a:solidFill>
                <a:srgbClr val="C00000"/>
              </a:solidFill>
              <a:latin typeface="Georgia"/>
              <a:ea typeface="Georgia"/>
              <a:cs typeface="Georgia"/>
              <a:sym typeface="Georgia"/>
            </a:endParaRPr>
          </a:p>
        </p:txBody>
      </p:sp>
      <p:grpSp>
        <p:nvGrpSpPr>
          <p:cNvPr id="654" name="Google Shape;654;p14"/>
          <p:cNvGrpSpPr/>
          <p:nvPr/>
        </p:nvGrpSpPr>
        <p:grpSpPr>
          <a:xfrm>
            <a:off x="1165579" y="2543469"/>
            <a:ext cx="3535155" cy="2425561"/>
            <a:chOff x="1209705" y="2319197"/>
            <a:chExt cx="5597340" cy="3796158"/>
          </a:xfrm>
        </p:grpSpPr>
        <p:sp>
          <p:nvSpPr>
            <p:cNvPr id="655" name="Google Shape;655;p14"/>
            <p:cNvSpPr/>
            <p:nvPr/>
          </p:nvSpPr>
          <p:spPr>
            <a:xfrm>
              <a:off x="1209705" y="2319197"/>
              <a:ext cx="5597340" cy="3796158"/>
            </a:xfrm>
            <a:prstGeom prst="ellipse">
              <a:avLst/>
            </a:prstGeom>
            <a:noFill/>
            <a:ln w="12700" cap="flat" cmpd="sng">
              <a:solidFill>
                <a:srgbClr val="BA901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600"/>
                <a:buFont typeface="Arial"/>
                <a:buNone/>
              </a:pPr>
              <a:endParaRPr sz="1600" b="0" i="0" u="none" strike="noStrike" cap="none">
                <a:solidFill>
                  <a:srgbClr val="FFFFFF"/>
                </a:solidFill>
                <a:latin typeface="Arial"/>
                <a:ea typeface="Arial"/>
                <a:cs typeface="Arial"/>
                <a:sym typeface="Arial"/>
              </a:endParaRPr>
            </a:p>
          </p:txBody>
        </p:sp>
        <p:sp>
          <p:nvSpPr>
            <p:cNvPr id="656" name="Google Shape;656;p14"/>
            <p:cNvSpPr txBox="1"/>
            <p:nvPr/>
          </p:nvSpPr>
          <p:spPr>
            <a:xfrm>
              <a:off x="2629279" y="2390226"/>
              <a:ext cx="2904000" cy="338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7F7F7F"/>
                </a:buClr>
                <a:buSzPts val="1600"/>
                <a:buFont typeface="Arial"/>
                <a:buNone/>
              </a:pPr>
              <a:r>
                <a:rPr lang="en-US" sz="1600" b="0" i="0" u="none" strike="noStrike" cap="none">
                  <a:solidFill>
                    <a:srgbClr val="7F7F7F"/>
                  </a:solidFill>
                  <a:latin typeface="Arial"/>
                  <a:ea typeface="Arial"/>
                  <a:cs typeface="Arial"/>
                  <a:sym typeface="Arial"/>
                </a:rPr>
                <a:t>Find Funding</a:t>
              </a:r>
              <a:endParaRPr/>
            </a:p>
          </p:txBody>
        </p:sp>
        <p:sp>
          <p:nvSpPr>
            <p:cNvPr id="657" name="Google Shape;657;p14"/>
            <p:cNvSpPr txBox="1"/>
            <p:nvPr/>
          </p:nvSpPr>
          <p:spPr>
            <a:xfrm>
              <a:off x="3847907" y="3623715"/>
              <a:ext cx="2172000" cy="338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70C0"/>
                </a:buClr>
                <a:buSzPts val="1600"/>
                <a:buFont typeface="Arial"/>
                <a:buNone/>
              </a:pPr>
              <a:r>
                <a:rPr lang="en-US" sz="1600" b="0" i="0" u="none" strike="noStrike" cap="none">
                  <a:solidFill>
                    <a:srgbClr val="0070C0"/>
                  </a:solidFill>
                  <a:latin typeface="Arial"/>
                  <a:ea typeface="Arial"/>
                  <a:cs typeface="Arial"/>
                  <a:sym typeface="Arial"/>
                </a:rPr>
                <a:t>Budget Preparation</a:t>
              </a:r>
              <a:endParaRPr/>
            </a:p>
          </p:txBody>
        </p:sp>
        <p:sp>
          <p:nvSpPr>
            <p:cNvPr id="658" name="Google Shape;658;p14"/>
            <p:cNvSpPr txBox="1"/>
            <p:nvPr/>
          </p:nvSpPr>
          <p:spPr>
            <a:xfrm>
              <a:off x="1869801" y="2933807"/>
              <a:ext cx="2419200" cy="338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7F7F7F"/>
                </a:buClr>
                <a:buSzPts val="1600"/>
                <a:buFont typeface="Arial"/>
                <a:buNone/>
              </a:pPr>
              <a:r>
                <a:rPr lang="en-US" sz="1600" b="0" i="0" u="none" strike="noStrike" cap="none">
                  <a:solidFill>
                    <a:srgbClr val="7F7F7F"/>
                  </a:solidFill>
                  <a:latin typeface="Arial"/>
                  <a:ea typeface="Arial"/>
                  <a:cs typeface="Arial"/>
                  <a:sym typeface="Arial"/>
                </a:rPr>
                <a:t>Proposal prep resources</a:t>
              </a:r>
              <a:endParaRPr/>
            </a:p>
          </p:txBody>
        </p:sp>
        <p:sp>
          <p:nvSpPr>
            <p:cNvPr id="659" name="Google Shape;659;p14"/>
            <p:cNvSpPr txBox="1"/>
            <p:nvPr/>
          </p:nvSpPr>
          <p:spPr>
            <a:xfrm>
              <a:off x="4283100" y="4472145"/>
              <a:ext cx="184731"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600"/>
                <a:buFont typeface="Arial"/>
                <a:buNone/>
              </a:pPr>
              <a:endParaRPr sz="1600" b="0" i="0" u="none" strike="noStrike" cap="none">
                <a:solidFill>
                  <a:srgbClr val="000000"/>
                </a:solidFill>
                <a:latin typeface="Arial"/>
                <a:ea typeface="Arial"/>
                <a:cs typeface="Arial"/>
                <a:sym typeface="Arial"/>
              </a:endParaRPr>
            </a:p>
          </p:txBody>
        </p:sp>
        <p:sp>
          <p:nvSpPr>
            <p:cNvPr id="660" name="Google Shape;660;p14"/>
            <p:cNvSpPr txBox="1"/>
            <p:nvPr/>
          </p:nvSpPr>
          <p:spPr>
            <a:xfrm>
              <a:off x="2671253" y="4530004"/>
              <a:ext cx="1970100" cy="584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70C0"/>
                </a:buClr>
                <a:buSzPts val="1600"/>
                <a:buFont typeface="Arial"/>
                <a:buNone/>
              </a:pPr>
              <a:r>
                <a:rPr lang="en-US" sz="1600" b="0" i="0" u="none" strike="noStrike" cap="none">
                  <a:solidFill>
                    <a:srgbClr val="0070C0"/>
                  </a:solidFill>
                  <a:latin typeface="Arial"/>
                  <a:ea typeface="Arial"/>
                  <a:cs typeface="Arial"/>
                  <a:sym typeface="Arial"/>
                </a:rPr>
                <a:t>Proposal Preparation</a:t>
              </a:r>
              <a:endParaRPr/>
            </a:p>
          </p:txBody>
        </p:sp>
        <p:sp>
          <p:nvSpPr>
            <p:cNvPr id="661" name="Google Shape;661;p14"/>
            <p:cNvSpPr txBox="1"/>
            <p:nvPr/>
          </p:nvSpPr>
          <p:spPr>
            <a:xfrm>
              <a:off x="2633581" y="5438111"/>
              <a:ext cx="3081900" cy="338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7F7F7F"/>
                </a:buClr>
                <a:buSzPts val="1600"/>
                <a:buFont typeface="Arial"/>
                <a:buNone/>
              </a:pPr>
              <a:r>
                <a:rPr lang="en-US" sz="1600" b="0" i="0" u="none" strike="noStrike" cap="none">
                  <a:solidFill>
                    <a:srgbClr val="7F7F7F"/>
                  </a:solidFill>
                  <a:latin typeface="Arial"/>
                  <a:ea typeface="Arial"/>
                  <a:cs typeface="Arial"/>
                  <a:sym typeface="Arial"/>
                </a:rPr>
                <a:t>Award set-up</a:t>
              </a:r>
              <a:endParaRPr/>
            </a:p>
          </p:txBody>
        </p:sp>
      </p:grpSp>
      <p:sp>
        <p:nvSpPr>
          <p:cNvPr id="662" name="Google Shape;662;p14"/>
          <p:cNvSpPr txBox="1"/>
          <p:nvPr/>
        </p:nvSpPr>
        <p:spPr>
          <a:xfrm>
            <a:off x="1624628" y="1781303"/>
            <a:ext cx="3196425"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Arial"/>
                <a:ea typeface="Arial"/>
                <a:cs typeface="Arial"/>
                <a:sym typeface="Arial"/>
              </a:rPr>
              <a:t>Pre-Award</a:t>
            </a:r>
            <a:endParaRPr/>
          </a:p>
        </p:txBody>
      </p:sp>
      <p:sp>
        <p:nvSpPr>
          <p:cNvPr id="663" name="Google Shape;663;p14"/>
          <p:cNvSpPr txBox="1"/>
          <p:nvPr/>
        </p:nvSpPr>
        <p:spPr>
          <a:xfrm>
            <a:off x="7437832" y="1752231"/>
            <a:ext cx="3196425"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Arial"/>
                <a:ea typeface="Arial"/>
                <a:cs typeface="Arial"/>
                <a:sym typeface="Arial"/>
              </a:rPr>
              <a:t>Post-Award</a:t>
            </a:r>
            <a:endParaRPr/>
          </a:p>
        </p:txBody>
      </p:sp>
      <p:sp>
        <p:nvSpPr>
          <p:cNvPr id="664" name="Google Shape;664;p14"/>
          <p:cNvSpPr txBox="1"/>
          <p:nvPr/>
        </p:nvSpPr>
        <p:spPr>
          <a:xfrm>
            <a:off x="8741238" y="2941953"/>
            <a:ext cx="2180011" cy="23051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70C0"/>
              </a:buClr>
              <a:buSzPts val="1600"/>
              <a:buFont typeface="Arial"/>
              <a:buNone/>
            </a:pPr>
            <a:r>
              <a:rPr lang="en-US" sz="1600" b="0" i="0" u="none" strike="noStrike" cap="none">
                <a:solidFill>
                  <a:srgbClr val="0070C0"/>
                </a:solidFill>
                <a:latin typeface="Arial"/>
                <a:ea typeface="Arial"/>
                <a:cs typeface="Arial"/>
                <a:sym typeface="Arial"/>
              </a:rPr>
              <a:t>Account reconciliation</a:t>
            </a:r>
            <a:endParaRPr/>
          </a:p>
        </p:txBody>
      </p:sp>
      <p:sp>
        <p:nvSpPr>
          <p:cNvPr id="665" name="Google Shape;665;p14"/>
          <p:cNvSpPr txBox="1"/>
          <p:nvPr/>
        </p:nvSpPr>
        <p:spPr>
          <a:xfrm>
            <a:off x="9117032" y="3844450"/>
            <a:ext cx="1471318" cy="23051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70C0"/>
              </a:buClr>
              <a:buSzPts val="1600"/>
              <a:buFont typeface="Arial"/>
              <a:buNone/>
            </a:pPr>
            <a:r>
              <a:rPr lang="en-US" sz="1600" b="0" i="0" u="none" strike="noStrike" cap="none">
                <a:solidFill>
                  <a:srgbClr val="0070C0"/>
                </a:solidFill>
                <a:latin typeface="Arial"/>
                <a:ea typeface="Arial"/>
                <a:cs typeface="Arial"/>
                <a:sym typeface="Arial"/>
              </a:rPr>
              <a:t>Hiring</a:t>
            </a:r>
            <a:endParaRPr/>
          </a:p>
        </p:txBody>
      </p:sp>
      <p:sp>
        <p:nvSpPr>
          <p:cNvPr id="666" name="Google Shape;666;p14"/>
          <p:cNvSpPr txBox="1"/>
          <p:nvPr/>
        </p:nvSpPr>
        <p:spPr>
          <a:xfrm>
            <a:off x="8269020" y="3347612"/>
            <a:ext cx="1680964" cy="23051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7F7F7F"/>
              </a:buClr>
              <a:buSzPts val="1600"/>
              <a:buFont typeface="Arial"/>
              <a:buNone/>
            </a:pPr>
            <a:r>
              <a:rPr lang="en-US" sz="1600" b="0" i="0" u="none" strike="noStrike" cap="none">
                <a:solidFill>
                  <a:srgbClr val="7F7F7F"/>
                </a:solidFill>
                <a:latin typeface="Arial"/>
                <a:ea typeface="Arial"/>
                <a:cs typeface="Arial"/>
                <a:sym typeface="Arial"/>
              </a:rPr>
              <a:t>Purchasing</a:t>
            </a:r>
            <a:endParaRPr/>
          </a:p>
        </p:txBody>
      </p:sp>
      <p:sp>
        <p:nvSpPr>
          <p:cNvPr id="667" name="Google Shape;667;p14"/>
          <p:cNvSpPr/>
          <p:nvPr/>
        </p:nvSpPr>
        <p:spPr>
          <a:xfrm>
            <a:off x="7999480" y="2400657"/>
            <a:ext cx="3767236" cy="2584800"/>
          </a:xfrm>
          <a:prstGeom prst="ellipse">
            <a:avLst/>
          </a:prstGeom>
          <a:noFill/>
          <a:ln w="12700" cap="flat" cmpd="sng">
            <a:solidFill>
              <a:srgbClr val="BA901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600"/>
              <a:buFont typeface="Arial"/>
              <a:buNone/>
            </a:pPr>
            <a:endParaRPr sz="1600" b="0" i="0" u="none" strike="noStrike" cap="none">
              <a:solidFill>
                <a:srgbClr val="FFFFFF"/>
              </a:solidFill>
              <a:latin typeface="Arial"/>
              <a:ea typeface="Arial"/>
              <a:cs typeface="Arial"/>
              <a:sym typeface="Arial"/>
            </a:endParaRPr>
          </a:p>
        </p:txBody>
      </p:sp>
      <p:sp>
        <p:nvSpPr>
          <p:cNvPr id="668" name="Google Shape;668;p14"/>
          <p:cNvSpPr txBox="1"/>
          <p:nvPr/>
        </p:nvSpPr>
        <p:spPr>
          <a:xfrm>
            <a:off x="9173298" y="4466517"/>
            <a:ext cx="1471318" cy="23061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70C0"/>
              </a:buClr>
              <a:buSzPts val="1600"/>
              <a:buFont typeface="Arial"/>
              <a:buNone/>
            </a:pPr>
            <a:r>
              <a:rPr lang="en-US" sz="1600" b="0" i="0" u="none" strike="noStrike" cap="none">
                <a:solidFill>
                  <a:srgbClr val="0070C0"/>
                </a:solidFill>
                <a:latin typeface="Arial"/>
                <a:ea typeface="Arial"/>
                <a:cs typeface="Arial"/>
                <a:sym typeface="Arial"/>
              </a:rPr>
              <a:t>Close-out</a:t>
            </a:r>
            <a:endParaRPr/>
          </a:p>
        </p:txBody>
      </p:sp>
      <p:sp>
        <p:nvSpPr>
          <p:cNvPr id="669" name="Google Shape;669;p14"/>
          <p:cNvSpPr txBox="1"/>
          <p:nvPr/>
        </p:nvSpPr>
        <p:spPr>
          <a:xfrm>
            <a:off x="9904085" y="4136045"/>
            <a:ext cx="1471318" cy="23051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70C0"/>
              </a:buClr>
              <a:buSzPts val="1600"/>
              <a:buFont typeface="Arial"/>
              <a:buNone/>
            </a:pPr>
            <a:r>
              <a:rPr lang="en-US" sz="1600" b="0" i="0" u="none" strike="noStrike" cap="none">
                <a:solidFill>
                  <a:srgbClr val="0070C0"/>
                </a:solidFill>
                <a:latin typeface="Arial"/>
                <a:ea typeface="Arial"/>
                <a:cs typeface="Arial"/>
                <a:sym typeface="Arial"/>
              </a:rPr>
              <a:t>Reporting</a:t>
            </a:r>
            <a:endParaRPr/>
          </a:p>
        </p:txBody>
      </p:sp>
      <p:sp>
        <p:nvSpPr>
          <p:cNvPr id="670" name="Google Shape;670;p14"/>
          <p:cNvSpPr/>
          <p:nvPr/>
        </p:nvSpPr>
        <p:spPr>
          <a:xfrm>
            <a:off x="4426162" y="1372915"/>
            <a:ext cx="3719305" cy="5396442"/>
          </a:xfrm>
          <a:prstGeom prst="ellipse">
            <a:avLst/>
          </a:prstGeom>
          <a:solidFill>
            <a:schemeClr val="accent1"/>
          </a:solidFill>
          <a:ln w="12700" cap="flat" cmpd="sng">
            <a:solidFill>
              <a:srgbClr val="BA901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671" name="Google Shape;671;p14"/>
          <p:cNvSpPr txBox="1"/>
          <p:nvPr/>
        </p:nvSpPr>
        <p:spPr>
          <a:xfrm>
            <a:off x="5222420" y="1831320"/>
            <a:ext cx="2091859"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Arial"/>
                <a:ea typeface="Arial"/>
                <a:cs typeface="Arial"/>
                <a:sym typeface="Arial"/>
              </a:rPr>
              <a:t>Pre &amp; Post-Award</a:t>
            </a:r>
            <a:endParaRPr/>
          </a:p>
        </p:txBody>
      </p:sp>
      <p:sp>
        <p:nvSpPr>
          <p:cNvPr id="672" name="Google Shape;672;p14"/>
          <p:cNvSpPr txBox="1"/>
          <p:nvPr/>
        </p:nvSpPr>
        <p:spPr>
          <a:xfrm>
            <a:off x="5325802" y="3228236"/>
            <a:ext cx="2091900" cy="9234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Arial"/>
                <a:ea typeface="Arial"/>
                <a:cs typeface="Arial"/>
                <a:sym typeface="Arial"/>
              </a:rPr>
              <a:t>Pre &amp; Post meetings – Switch up whose on first!</a:t>
            </a:r>
            <a:endParaRPr/>
          </a:p>
        </p:txBody>
      </p:sp>
      <p:sp>
        <p:nvSpPr>
          <p:cNvPr id="673" name="Google Shape;673;p14"/>
          <p:cNvSpPr txBox="1"/>
          <p:nvPr/>
        </p:nvSpPr>
        <p:spPr>
          <a:xfrm rot="986">
            <a:off x="5317573" y="4766220"/>
            <a:ext cx="2091900" cy="369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Arial"/>
                <a:ea typeface="Arial"/>
                <a:cs typeface="Arial"/>
                <a:sym typeface="Arial"/>
              </a:rPr>
              <a:t>Kick off meetings</a:t>
            </a:r>
            <a:endParaRPr/>
          </a:p>
        </p:txBody>
      </p:sp>
      <p:sp>
        <p:nvSpPr>
          <p:cNvPr id="674" name="Google Shape;674;p14"/>
          <p:cNvSpPr txBox="1"/>
          <p:nvPr/>
        </p:nvSpPr>
        <p:spPr>
          <a:xfrm rot="-1684198">
            <a:off x="1292285" y="581554"/>
            <a:ext cx="2145030" cy="9233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Arial"/>
                <a:ea typeface="Arial"/>
                <a:cs typeface="Arial"/>
                <a:sym typeface="Arial"/>
              </a:rPr>
              <a:t>Research Infrastructure &amp; Support</a:t>
            </a:r>
            <a:endParaRPr/>
          </a:p>
        </p:txBody>
      </p:sp>
      <p:sp>
        <p:nvSpPr>
          <p:cNvPr id="675" name="Google Shape;675;p14"/>
          <p:cNvSpPr txBox="1"/>
          <p:nvPr/>
        </p:nvSpPr>
        <p:spPr>
          <a:xfrm rot="1177564">
            <a:off x="8850719" y="600812"/>
            <a:ext cx="2145030" cy="9233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Arial"/>
                <a:ea typeface="Arial"/>
                <a:cs typeface="Arial"/>
                <a:sym typeface="Arial"/>
              </a:rPr>
              <a:t>Research Infrastructure &amp; Support</a:t>
            </a:r>
            <a:endParaRPr/>
          </a:p>
        </p:txBody>
      </p:sp>
      <p:sp>
        <p:nvSpPr>
          <p:cNvPr id="676" name="Google Shape;676;p14"/>
          <p:cNvSpPr txBox="1"/>
          <p:nvPr/>
        </p:nvSpPr>
        <p:spPr>
          <a:xfrm>
            <a:off x="5304126" y="2814631"/>
            <a:ext cx="2091900" cy="369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Arial"/>
                <a:ea typeface="Arial"/>
                <a:cs typeface="Arial"/>
                <a:sym typeface="Arial"/>
              </a:rPr>
              <a:t>Team Building</a:t>
            </a:r>
            <a:endParaRPr/>
          </a:p>
        </p:txBody>
      </p:sp>
      <p:sp>
        <p:nvSpPr>
          <p:cNvPr id="677" name="Google Shape;677;p14"/>
          <p:cNvSpPr txBox="1"/>
          <p:nvPr/>
        </p:nvSpPr>
        <p:spPr>
          <a:xfrm rot="-986">
            <a:off x="5390227" y="4242918"/>
            <a:ext cx="2091900" cy="369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Arial"/>
                <a:ea typeface="Arial"/>
                <a:cs typeface="Arial"/>
                <a:sym typeface="Arial"/>
              </a:rPr>
              <a:t>Cross over issues</a:t>
            </a:r>
            <a:endParaRPr/>
          </a:p>
        </p:txBody>
      </p:sp>
      <p:sp>
        <p:nvSpPr>
          <p:cNvPr id="678" name="Google Shape;678;p14"/>
          <p:cNvSpPr txBox="1"/>
          <p:nvPr/>
        </p:nvSpPr>
        <p:spPr>
          <a:xfrm>
            <a:off x="5357758" y="5453538"/>
            <a:ext cx="2091900" cy="646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Arial"/>
                <a:ea typeface="Arial"/>
                <a:cs typeface="Arial"/>
                <a:sym typeface="Arial"/>
              </a:rPr>
              <a:t>Cross training/shadowing</a:t>
            </a:r>
            <a:endParaRPr/>
          </a:p>
        </p:txBody>
      </p:sp>
      <p:grpSp>
        <p:nvGrpSpPr>
          <p:cNvPr id="679" name="Google Shape;679;p14"/>
          <p:cNvGrpSpPr/>
          <p:nvPr/>
        </p:nvGrpSpPr>
        <p:grpSpPr>
          <a:xfrm>
            <a:off x="3941401" y="66271"/>
            <a:ext cx="4533132" cy="503853"/>
            <a:chOff x="3941401" y="66271"/>
            <a:chExt cx="4533132" cy="503853"/>
          </a:xfrm>
        </p:grpSpPr>
        <p:sp>
          <p:nvSpPr>
            <p:cNvPr id="680" name="Google Shape;680;p14"/>
            <p:cNvSpPr/>
            <p:nvPr/>
          </p:nvSpPr>
          <p:spPr>
            <a:xfrm>
              <a:off x="3941401" y="66271"/>
              <a:ext cx="4533132" cy="503853"/>
            </a:xfrm>
            <a:prstGeom prst="rect">
              <a:avLst/>
            </a:prstGeom>
            <a:gradFill>
              <a:gsLst>
                <a:gs pos="0">
                  <a:srgbClr val="D5B0D0"/>
                </a:gs>
                <a:gs pos="50000">
                  <a:srgbClr val="CDA3C7"/>
                </a:gs>
                <a:gs pos="100000">
                  <a:srgbClr val="C994C1"/>
                </a:gs>
              </a:gsLst>
              <a:lin ang="5400000" scaled="0"/>
            </a:gradFill>
            <a:ln w="952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81" name="Google Shape;681;p14"/>
            <p:cNvSpPr txBox="1"/>
            <p:nvPr/>
          </p:nvSpPr>
          <p:spPr>
            <a:xfrm>
              <a:off x="4652065" y="165944"/>
              <a:ext cx="3178427"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Arial"/>
                  <a:ea typeface="Arial"/>
                  <a:cs typeface="Arial"/>
                  <a:sym typeface="Arial"/>
                </a:rPr>
                <a:t>Principal Investigator</a:t>
              </a:r>
              <a:endParaRPr/>
            </a:p>
          </p:txBody>
        </p:sp>
      </p:grpSp>
      <p:sp>
        <p:nvSpPr>
          <p:cNvPr id="682" name="Google Shape;682;p14"/>
          <p:cNvSpPr txBox="1"/>
          <p:nvPr/>
        </p:nvSpPr>
        <p:spPr>
          <a:xfrm>
            <a:off x="5310476" y="2272881"/>
            <a:ext cx="2091900" cy="646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a:t>Communication Tools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86"/>
        <p:cNvGrpSpPr/>
        <p:nvPr/>
      </p:nvGrpSpPr>
      <p:grpSpPr>
        <a:xfrm>
          <a:off x="0" y="0"/>
          <a:ext cx="0" cy="0"/>
          <a:chOff x="0" y="0"/>
          <a:chExt cx="0" cy="0"/>
        </a:xfrm>
      </p:grpSpPr>
      <p:sp>
        <p:nvSpPr>
          <p:cNvPr id="687" name="Google Shape;687;p15"/>
          <p:cNvSpPr txBox="1">
            <a:spLocks noGrp="1"/>
          </p:cNvSpPr>
          <p:nvPr>
            <p:ph type="title"/>
          </p:nvPr>
        </p:nvSpPr>
        <p:spPr>
          <a:xfrm>
            <a:off x="453876" y="239467"/>
            <a:ext cx="11360700" cy="763500"/>
          </a:xfrm>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0"/>
              </a:spcBef>
              <a:spcAft>
                <a:spcPts val="0"/>
              </a:spcAft>
              <a:buSzPts val="925"/>
              <a:buNone/>
            </a:pPr>
            <a:r>
              <a:rPr lang="en-US">
                <a:solidFill>
                  <a:srgbClr val="000000"/>
                </a:solidFill>
                <a:highlight>
                  <a:srgbClr val="FFC000"/>
                </a:highlight>
              </a:rPr>
              <a:t>Case Scenario</a:t>
            </a:r>
            <a:endParaRPr>
              <a:solidFill>
                <a:srgbClr val="000000"/>
              </a:solidFill>
              <a:highlight>
                <a:srgbClr val="FFC000"/>
              </a:highlight>
            </a:endParaRPr>
          </a:p>
        </p:txBody>
      </p:sp>
      <p:sp>
        <p:nvSpPr>
          <p:cNvPr id="688" name="Google Shape;688;p15"/>
          <p:cNvSpPr txBox="1">
            <a:spLocks noGrp="1"/>
          </p:cNvSpPr>
          <p:nvPr>
            <p:ph type="body" idx="1"/>
          </p:nvPr>
        </p:nvSpPr>
        <p:spPr>
          <a:xfrm>
            <a:off x="453875" y="1147298"/>
            <a:ext cx="10427100" cy="5223000"/>
          </a:xfrm>
          <a:prstGeom prst="rect">
            <a:avLst/>
          </a:prstGeom>
          <a:no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0"/>
              </a:spcAft>
              <a:buNone/>
            </a:pPr>
            <a:r>
              <a:rPr lang="en-US" u="sng"/>
              <a:t>Case Study #1</a:t>
            </a:r>
            <a:endParaRPr u="sng"/>
          </a:p>
          <a:p>
            <a:pPr marL="0" lvl="0" indent="0" algn="l" rtl="0">
              <a:lnSpc>
                <a:spcPct val="115000"/>
              </a:lnSpc>
              <a:spcBef>
                <a:spcPts val="0"/>
              </a:spcBef>
              <a:spcAft>
                <a:spcPts val="0"/>
              </a:spcAft>
              <a:buNone/>
            </a:pPr>
            <a:r>
              <a:rPr lang="en-US"/>
              <a:t>     Your research admin area needs a new process to address an issue that impacts both</a:t>
            </a:r>
            <a:endParaRPr/>
          </a:p>
          <a:p>
            <a:pPr marL="0" lvl="0" indent="0" algn="l" rtl="0">
              <a:lnSpc>
                <a:spcPct val="115000"/>
              </a:lnSpc>
              <a:spcBef>
                <a:spcPts val="0"/>
              </a:spcBef>
              <a:spcAft>
                <a:spcPts val="0"/>
              </a:spcAft>
              <a:buNone/>
            </a:pPr>
            <a:r>
              <a:rPr lang="en-US"/>
              <a:t>     Pre-and Post-Award. The process will involve about 10 hours of collaborative time to put in</a:t>
            </a:r>
            <a:endParaRPr/>
          </a:p>
          <a:p>
            <a:pPr marL="0" lvl="0" indent="0" algn="l" rtl="0">
              <a:lnSpc>
                <a:spcPct val="115000"/>
              </a:lnSpc>
              <a:spcBef>
                <a:spcPts val="0"/>
              </a:spcBef>
              <a:spcAft>
                <a:spcPts val="0"/>
              </a:spcAft>
              <a:buNone/>
            </a:pPr>
            <a:r>
              <a:rPr lang="en-US"/>
              <a:t>     place but will save countless hours once it goes live. You know that all of your team members</a:t>
            </a:r>
            <a:endParaRPr/>
          </a:p>
          <a:p>
            <a:pPr marL="0" lvl="0" indent="0" algn="l" rtl="0">
              <a:lnSpc>
                <a:spcPct val="115000"/>
              </a:lnSpc>
              <a:spcBef>
                <a:spcPts val="0"/>
              </a:spcBef>
              <a:spcAft>
                <a:spcPts val="0"/>
              </a:spcAft>
              <a:buNone/>
            </a:pPr>
            <a:r>
              <a:rPr lang="en-US"/>
              <a:t>     are stressed and you feel it too. Your area is currently downstaffed. How would you address</a:t>
            </a:r>
            <a:endParaRPr/>
          </a:p>
          <a:p>
            <a:pPr marL="0" lvl="0" indent="0" algn="l" rtl="0">
              <a:lnSpc>
                <a:spcPct val="115000"/>
              </a:lnSpc>
              <a:spcBef>
                <a:spcPts val="0"/>
              </a:spcBef>
              <a:spcAft>
                <a:spcPts val="0"/>
              </a:spcAft>
              <a:buNone/>
            </a:pPr>
            <a:r>
              <a:rPr lang="en-US"/>
              <a:t>     this situation? </a:t>
            </a:r>
            <a:endParaRPr/>
          </a:p>
          <a:p>
            <a:pPr marL="0" lvl="0" indent="0" algn="l" rtl="0">
              <a:lnSpc>
                <a:spcPct val="115000"/>
              </a:lnSpc>
              <a:spcBef>
                <a:spcPts val="0"/>
              </a:spcBef>
              <a:spcAft>
                <a:spcPts val="0"/>
              </a:spcAft>
              <a:buNone/>
            </a:pPr>
            <a:endParaRPr/>
          </a:p>
          <a:p>
            <a:pPr marL="0" lvl="0" indent="0" algn="l" rtl="0">
              <a:lnSpc>
                <a:spcPct val="115000"/>
              </a:lnSpc>
              <a:spcBef>
                <a:spcPts val="0"/>
              </a:spcBef>
              <a:spcAft>
                <a:spcPts val="0"/>
              </a:spcAft>
              <a:buNone/>
            </a:pPr>
            <a:r>
              <a:rPr lang="en-US"/>
              <a:t>POLL </a:t>
            </a:r>
            <a:endParaRPr/>
          </a:p>
          <a:p>
            <a:pPr marL="952484" lvl="1" indent="-342900" algn="l" rtl="0">
              <a:lnSpc>
                <a:spcPct val="115000"/>
              </a:lnSpc>
              <a:spcBef>
                <a:spcPts val="2133"/>
              </a:spcBef>
              <a:spcAft>
                <a:spcPts val="0"/>
              </a:spcAft>
              <a:buSzPts val="1600"/>
              <a:buFont typeface="Arial"/>
              <a:buChar char="•"/>
            </a:pPr>
            <a:r>
              <a:rPr lang="en-US"/>
              <a:t>A  Try to do it yourself on the weekends to surprise your team members</a:t>
            </a:r>
            <a:endParaRPr/>
          </a:p>
          <a:p>
            <a:pPr marL="952484" lvl="1" indent="-342900" algn="l" rtl="0">
              <a:lnSpc>
                <a:spcPct val="115000"/>
              </a:lnSpc>
              <a:spcBef>
                <a:spcPts val="2133"/>
              </a:spcBef>
              <a:spcAft>
                <a:spcPts val="0"/>
              </a:spcAft>
              <a:buSzPts val="1600"/>
              <a:buFont typeface="Arial"/>
              <a:buChar char="•"/>
            </a:pPr>
            <a:r>
              <a:rPr lang="en-US"/>
              <a:t>B  Suggest a meeting so that a timeline and task assignments can be discussed </a:t>
            </a:r>
            <a:endParaRPr/>
          </a:p>
          <a:p>
            <a:pPr marL="952484" lvl="1" indent="-342900" algn="l" rtl="0">
              <a:lnSpc>
                <a:spcPct val="115000"/>
              </a:lnSpc>
              <a:spcBef>
                <a:spcPts val="2133"/>
              </a:spcBef>
              <a:spcAft>
                <a:spcPts val="0"/>
              </a:spcAft>
              <a:buSzPts val="1600"/>
              <a:buFont typeface="Arial"/>
              <a:buChar char="•"/>
            </a:pPr>
            <a:r>
              <a:rPr lang="en-US"/>
              <a:t>C  Suggest that any action on this item be postponed until you are fully staffed  </a:t>
            </a:r>
            <a:endParaRPr/>
          </a:p>
          <a:p>
            <a:pPr marL="952485" lvl="1" indent="-342900" algn="l" rtl="0">
              <a:lnSpc>
                <a:spcPct val="115000"/>
              </a:lnSpc>
              <a:spcBef>
                <a:spcPts val="2133"/>
              </a:spcBef>
              <a:spcAft>
                <a:spcPts val="0"/>
              </a:spcAft>
              <a:buSzPts val="1600"/>
              <a:buFont typeface="Arial"/>
              <a:buChar char="•"/>
            </a:pPr>
            <a:r>
              <a:rPr lang="en-US"/>
              <a:t>D Run and hide under your desk with your blankie</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92"/>
        <p:cNvGrpSpPr/>
        <p:nvPr/>
      </p:nvGrpSpPr>
      <p:grpSpPr>
        <a:xfrm>
          <a:off x="0" y="0"/>
          <a:ext cx="0" cy="0"/>
          <a:chOff x="0" y="0"/>
          <a:chExt cx="0" cy="0"/>
        </a:xfrm>
      </p:grpSpPr>
      <p:sp>
        <p:nvSpPr>
          <p:cNvPr id="693" name="Google Shape;693;p16"/>
          <p:cNvSpPr txBox="1">
            <a:spLocks noGrp="1"/>
          </p:cNvSpPr>
          <p:nvPr>
            <p:ph type="title"/>
          </p:nvPr>
        </p:nvSpPr>
        <p:spPr>
          <a:xfrm>
            <a:off x="415601" y="593367"/>
            <a:ext cx="11360799" cy="763599"/>
          </a:xfrm>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0"/>
              </a:spcBef>
              <a:spcAft>
                <a:spcPts val="0"/>
              </a:spcAft>
              <a:buSzPts val="925"/>
              <a:buNone/>
            </a:pPr>
            <a:r>
              <a:rPr lang="en-US">
                <a:highlight>
                  <a:srgbClr val="FFC000"/>
                </a:highlight>
              </a:rPr>
              <a:t>Communication Question:</a:t>
            </a:r>
            <a:endParaRPr>
              <a:highlight>
                <a:srgbClr val="FFC000"/>
              </a:highlight>
            </a:endParaRPr>
          </a:p>
        </p:txBody>
      </p:sp>
      <p:sp>
        <p:nvSpPr>
          <p:cNvPr id="694" name="Google Shape;694;p16"/>
          <p:cNvSpPr txBox="1">
            <a:spLocks noGrp="1"/>
          </p:cNvSpPr>
          <p:nvPr>
            <p:ph type="body" idx="1"/>
          </p:nvPr>
        </p:nvSpPr>
        <p:spPr>
          <a:xfrm>
            <a:off x="415596" y="1606434"/>
            <a:ext cx="10427100" cy="42687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n-US"/>
              <a:t>So much communication - between staff, departments, and faculty - happens via email. How you craft these messages are important. </a:t>
            </a:r>
            <a:endParaRPr/>
          </a:p>
          <a:p>
            <a:pPr marL="0" lvl="0" indent="0" algn="l" rtl="0">
              <a:spcBef>
                <a:spcPts val="0"/>
              </a:spcBef>
              <a:spcAft>
                <a:spcPts val="0"/>
              </a:spcAft>
              <a:buNone/>
            </a:pPr>
            <a:endParaRPr/>
          </a:p>
          <a:p>
            <a:pPr marL="0" lvl="0" indent="0" algn="l" rtl="0">
              <a:spcBef>
                <a:spcPts val="0"/>
              </a:spcBef>
              <a:spcAft>
                <a:spcPts val="0"/>
              </a:spcAft>
              <a:buNone/>
            </a:pPr>
            <a:r>
              <a:rPr lang="en-US" sz="2067"/>
              <a:t>POLL: I use emojis/emoticons/gifs when I…..</a:t>
            </a:r>
            <a:endParaRPr sz="2067"/>
          </a:p>
          <a:p>
            <a:pPr marL="0" lvl="0" indent="0" algn="l" rtl="0">
              <a:spcBef>
                <a:spcPts val="0"/>
              </a:spcBef>
              <a:spcAft>
                <a:spcPts val="0"/>
              </a:spcAft>
              <a:buNone/>
            </a:pPr>
            <a:endParaRPr/>
          </a:p>
          <a:p>
            <a:pPr marL="914400" lvl="0" indent="-347154" algn="l" rtl="0">
              <a:lnSpc>
                <a:spcPct val="150000"/>
              </a:lnSpc>
              <a:spcBef>
                <a:spcPts val="0"/>
              </a:spcBef>
              <a:spcAft>
                <a:spcPts val="0"/>
              </a:spcAft>
              <a:buSzPts val="1867"/>
              <a:buAutoNum type="alphaUcPeriod"/>
            </a:pPr>
            <a:r>
              <a:rPr lang="en-US"/>
              <a:t>Talk to faculty or research staff</a:t>
            </a:r>
            <a:endParaRPr/>
          </a:p>
          <a:p>
            <a:pPr marL="914400" lvl="0" indent="-347154" algn="l" rtl="0">
              <a:lnSpc>
                <a:spcPct val="150000"/>
              </a:lnSpc>
              <a:spcBef>
                <a:spcPts val="0"/>
              </a:spcBef>
              <a:spcAft>
                <a:spcPts val="0"/>
              </a:spcAft>
              <a:buSzPts val="1867"/>
              <a:buAutoNum type="alphaUcPeriod"/>
            </a:pPr>
            <a:r>
              <a:rPr lang="en-US"/>
              <a:t>Talk with my team or colleagues </a:t>
            </a:r>
            <a:endParaRPr/>
          </a:p>
          <a:p>
            <a:pPr marL="914400" lvl="0" indent="-347154" algn="l" rtl="0">
              <a:lnSpc>
                <a:spcPct val="150000"/>
              </a:lnSpc>
              <a:spcBef>
                <a:spcPts val="0"/>
              </a:spcBef>
              <a:spcAft>
                <a:spcPts val="0"/>
              </a:spcAft>
              <a:buSzPts val="1867"/>
              <a:buAutoNum type="alphaUcPeriod"/>
            </a:pPr>
            <a:r>
              <a:rPr lang="en-US"/>
              <a:t>Both A and B</a:t>
            </a:r>
            <a:endParaRPr/>
          </a:p>
          <a:p>
            <a:pPr marL="914400" lvl="0" indent="-347154" algn="l" rtl="0">
              <a:lnSpc>
                <a:spcPct val="150000"/>
              </a:lnSpc>
              <a:spcBef>
                <a:spcPts val="0"/>
              </a:spcBef>
              <a:spcAft>
                <a:spcPts val="0"/>
              </a:spcAft>
              <a:buSzPts val="1867"/>
              <a:buAutoNum type="alphaUcPeriod"/>
            </a:pPr>
            <a:r>
              <a:rPr lang="en-US"/>
              <a:t>“It Depends”</a:t>
            </a:r>
            <a:endParaRPr/>
          </a:p>
          <a:p>
            <a:pPr marL="914400" lvl="0" indent="-347154" algn="l" rtl="0">
              <a:lnSpc>
                <a:spcPct val="150000"/>
              </a:lnSpc>
              <a:spcBef>
                <a:spcPts val="0"/>
              </a:spcBef>
              <a:spcAft>
                <a:spcPts val="0"/>
              </a:spcAft>
              <a:buSzPts val="1867"/>
              <a:buAutoNum type="alphaUcPeriod"/>
            </a:pPr>
            <a:r>
              <a:rPr lang="en-US"/>
              <a:t>None of the above </a:t>
            </a:r>
            <a:endParaRPr/>
          </a:p>
          <a:p>
            <a:pPr marL="0" lvl="0" indent="0" algn="l" rtl="0">
              <a:spcBef>
                <a:spcPts val="0"/>
              </a:spcBef>
              <a:spcAft>
                <a:spcPts val="0"/>
              </a:spcAft>
              <a:buNone/>
            </a:pPr>
            <a:endParaRPr>
              <a:solidFill>
                <a:schemeClr val="dk1"/>
              </a:solidFill>
            </a:endParaRPr>
          </a:p>
          <a:p>
            <a:pPr marL="0" lvl="0" indent="0" algn="l" rtl="0">
              <a:spcBef>
                <a:spcPts val="2133"/>
              </a:spcBef>
              <a:spcAft>
                <a:spcPts val="0"/>
              </a:spcAft>
              <a:buNone/>
            </a:pPr>
            <a:endParaRPr>
              <a:solidFill>
                <a:schemeClr val="dk1"/>
              </a:solidFill>
            </a:endParaRPr>
          </a:p>
          <a:p>
            <a:pPr marL="609584" lvl="1" indent="0" algn="l" rtl="0">
              <a:spcBef>
                <a:spcPts val="2133"/>
              </a:spcBef>
              <a:spcAft>
                <a:spcPts val="0"/>
              </a:spcAft>
              <a:buClr>
                <a:schemeClr val="dk1"/>
              </a:buClr>
              <a:buSzPts val="1600"/>
              <a:buNone/>
            </a:pPr>
            <a:endParaRPr/>
          </a:p>
        </p:txBody>
      </p:sp>
      <p:pic>
        <p:nvPicPr>
          <p:cNvPr id="695" name="Google Shape;695;p16"/>
          <p:cNvPicPr preferRelativeResize="0"/>
          <p:nvPr/>
        </p:nvPicPr>
        <p:blipFill>
          <a:blip r:embed="rId3">
            <a:alphaModFix/>
          </a:blip>
          <a:stretch>
            <a:fillRect/>
          </a:stretch>
        </p:blipFill>
        <p:spPr>
          <a:xfrm>
            <a:off x="7317975" y="2676725"/>
            <a:ext cx="2438400" cy="24384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99"/>
        <p:cNvGrpSpPr/>
        <p:nvPr/>
      </p:nvGrpSpPr>
      <p:grpSpPr>
        <a:xfrm>
          <a:off x="0" y="0"/>
          <a:ext cx="0" cy="0"/>
          <a:chOff x="0" y="0"/>
          <a:chExt cx="0" cy="0"/>
        </a:xfrm>
      </p:grpSpPr>
      <p:sp>
        <p:nvSpPr>
          <p:cNvPr id="700" name="Google Shape;700;p17"/>
          <p:cNvSpPr txBox="1">
            <a:spLocks noGrp="1"/>
          </p:cNvSpPr>
          <p:nvPr>
            <p:ph type="title"/>
          </p:nvPr>
        </p:nvSpPr>
        <p:spPr>
          <a:xfrm>
            <a:off x="302339" y="646296"/>
            <a:ext cx="5393599" cy="1519962"/>
          </a:xfrm>
          <a:prstGeom prst="rect">
            <a:avLst/>
          </a:prstGeom>
          <a:noFill/>
          <a:ln>
            <a:noFill/>
          </a:ln>
        </p:spPr>
        <p:txBody>
          <a:bodyPr spcFirstLastPara="1" wrap="square" lIns="121900" tIns="121900" rIns="121900" bIns="121900" anchor="b" anchorCtr="0">
            <a:noAutofit/>
          </a:bodyPr>
          <a:lstStyle/>
          <a:p>
            <a:pPr marL="0" lvl="0" indent="0" algn="l" rtl="0">
              <a:lnSpc>
                <a:spcPct val="100000"/>
              </a:lnSpc>
              <a:spcBef>
                <a:spcPts val="0"/>
              </a:spcBef>
              <a:spcAft>
                <a:spcPts val="0"/>
              </a:spcAft>
              <a:buSzPts val="1200"/>
              <a:buNone/>
            </a:pPr>
            <a:r>
              <a:rPr lang="en-US" sz="4800">
                <a:solidFill>
                  <a:srgbClr val="000000"/>
                </a:solidFill>
              </a:rPr>
              <a:t>Tips &amp; Tricks of </a:t>
            </a:r>
            <a:r>
              <a:rPr lang="en-US" sz="4800" u="sng">
                <a:solidFill>
                  <a:srgbClr val="000000"/>
                </a:solidFill>
              </a:rPr>
              <a:t>Meetings </a:t>
            </a:r>
            <a:endParaRPr sz="4800" u="sng">
              <a:solidFill>
                <a:srgbClr val="000000"/>
              </a:solidFill>
            </a:endParaRPr>
          </a:p>
        </p:txBody>
      </p:sp>
      <p:sp>
        <p:nvSpPr>
          <p:cNvPr id="701" name="Google Shape;701;p17"/>
          <p:cNvSpPr txBox="1">
            <a:spLocks noGrp="1"/>
          </p:cNvSpPr>
          <p:nvPr>
            <p:ph type="subTitle" idx="1"/>
          </p:nvPr>
        </p:nvSpPr>
        <p:spPr>
          <a:xfrm>
            <a:off x="302350" y="2739506"/>
            <a:ext cx="5393700" cy="3580500"/>
          </a:xfrm>
          <a:prstGeom prst="rect">
            <a:avLst/>
          </a:prstGeom>
          <a:noFill/>
          <a:ln>
            <a:noFill/>
          </a:ln>
        </p:spPr>
        <p:txBody>
          <a:bodyPr spcFirstLastPara="1" wrap="square" lIns="121900" tIns="121900" rIns="121900" bIns="121900" anchor="t" anchorCtr="0">
            <a:noAutofit/>
          </a:bodyPr>
          <a:lstStyle/>
          <a:p>
            <a:pPr marL="457200" marR="0" lvl="0" indent="-347154" algn="l" rtl="0">
              <a:lnSpc>
                <a:spcPct val="100000"/>
              </a:lnSpc>
              <a:spcBef>
                <a:spcPts val="0"/>
              </a:spcBef>
              <a:spcAft>
                <a:spcPts val="0"/>
              </a:spcAft>
              <a:buSzPts val="1867"/>
              <a:buAutoNum type="arabicPeriod"/>
            </a:pPr>
            <a:r>
              <a:rPr lang="en-US" sz="1867" dirty="0"/>
              <a:t>Only invite to a meeting the people who absolutely </a:t>
            </a:r>
            <a:r>
              <a:rPr lang="en-US" sz="1867" u="sng" dirty="0"/>
              <a:t>need to be there</a:t>
            </a:r>
            <a:r>
              <a:rPr lang="en-US" sz="1867" dirty="0"/>
              <a:t>. No need to invite friend of a friend...</a:t>
            </a:r>
            <a:br>
              <a:rPr lang="en-US" sz="1867" dirty="0"/>
            </a:br>
            <a:endParaRPr lang="en-US" dirty="0"/>
          </a:p>
          <a:p>
            <a:pPr marL="457200" marR="0" lvl="0" indent="-347154" algn="l" rtl="0">
              <a:lnSpc>
                <a:spcPct val="100000"/>
              </a:lnSpc>
              <a:spcBef>
                <a:spcPts val="0"/>
              </a:spcBef>
              <a:spcAft>
                <a:spcPts val="0"/>
              </a:spcAft>
              <a:buSzPts val="1867"/>
              <a:buAutoNum type="arabicPeriod"/>
            </a:pPr>
            <a:r>
              <a:rPr lang="en-US" sz="1867" dirty="0"/>
              <a:t>Keep the meeting personnel relevant to the </a:t>
            </a:r>
            <a:r>
              <a:rPr lang="en-US" sz="1867" b="1" dirty="0"/>
              <a:t>topic</a:t>
            </a:r>
            <a:r>
              <a:rPr lang="en-US" sz="1867" dirty="0"/>
              <a:t> of a meeting. </a:t>
            </a:r>
            <a:br>
              <a:rPr lang="en-US" sz="1867" dirty="0"/>
            </a:br>
            <a:endParaRPr lang="en-US" dirty="0"/>
          </a:p>
          <a:p>
            <a:pPr marL="457200" marR="0" lvl="0" indent="-347154" algn="l" rtl="0">
              <a:lnSpc>
                <a:spcPct val="100000"/>
              </a:lnSpc>
              <a:spcBef>
                <a:spcPts val="0"/>
              </a:spcBef>
              <a:spcAft>
                <a:spcPts val="0"/>
              </a:spcAft>
              <a:buSzPts val="1867"/>
              <a:buAutoNum type="arabicPeriod"/>
            </a:pPr>
            <a:r>
              <a:rPr lang="en-US" sz="1867" dirty="0"/>
              <a:t>Be mindful of meeting times and ensure that all topics are appropriate for meeting length. </a:t>
            </a:r>
            <a:endParaRPr dirty="0"/>
          </a:p>
          <a:p>
            <a:pPr marL="0" marR="0" lvl="0" indent="0" algn="l" rtl="0">
              <a:lnSpc>
                <a:spcPct val="100000"/>
              </a:lnSpc>
              <a:spcBef>
                <a:spcPts val="0"/>
              </a:spcBef>
              <a:spcAft>
                <a:spcPts val="0"/>
              </a:spcAft>
              <a:buClr>
                <a:srgbClr val="000000"/>
              </a:buClr>
              <a:buSzPts val="1867"/>
              <a:buFont typeface="Arial"/>
              <a:buNone/>
            </a:pPr>
            <a:endParaRPr sz="1867" dirty="0"/>
          </a:p>
        </p:txBody>
      </p:sp>
      <p:sp>
        <p:nvSpPr>
          <p:cNvPr id="702" name="Google Shape;702;p17"/>
          <p:cNvSpPr/>
          <p:nvPr/>
        </p:nvSpPr>
        <p:spPr>
          <a:xfrm>
            <a:off x="6482225" y="643505"/>
            <a:ext cx="5548500" cy="5571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50" b="1" u="none" strike="noStrike" cap="none">
                <a:solidFill>
                  <a:schemeClr val="dk1"/>
                </a:solidFill>
              </a:rPr>
              <a:t>4.</a:t>
            </a:r>
            <a:r>
              <a:rPr lang="en-US" sz="1850" b="0" u="none" strike="noStrike" cap="none">
                <a:solidFill>
                  <a:schemeClr val="dk1"/>
                </a:solidFill>
                <a:latin typeface="Arial"/>
                <a:ea typeface="Arial"/>
                <a:cs typeface="Arial"/>
                <a:sym typeface="Arial"/>
              </a:rPr>
              <a:t> </a:t>
            </a:r>
            <a:r>
              <a:rPr lang="en-US" sz="1850">
                <a:solidFill>
                  <a:schemeClr val="dk1"/>
                </a:solidFill>
              </a:rPr>
              <a:t>Feel free to end meetings when discussions are finished - there’s no need to try and “fill” the remainder minutes. </a:t>
            </a:r>
            <a:br>
              <a:rPr lang="en-US" sz="1850">
                <a:solidFill>
                  <a:schemeClr val="dk1"/>
                </a:solidFill>
              </a:rPr>
            </a:br>
            <a:endParaRPr sz="1850">
              <a:solidFill>
                <a:schemeClr val="dk1"/>
              </a:solidFill>
            </a:endParaRPr>
          </a:p>
          <a:p>
            <a:pPr marL="457200" marR="0" lvl="0" indent="0" algn="l" rtl="0">
              <a:spcBef>
                <a:spcPts val="0"/>
              </a:spcBef>
              <a:spcAft>
                <a:spcPts val="0"/>
              </a:spcAft>
              <a:buNone/>
            </a:pPr>
            <a:r>
              <a:rPr lang="en-US" sz="1850" i="1" u="sng">
                <a:solidFill>
                  <a:schemeClr val="dk1"/>
                </a:solidFill>
              </a:rPr>
              <a:t>Rule of thumb:</a:t>
            </a:r>
            <a:r>
              <a:rPr lang="en-US" sz="1850" i="1">
                <a:solidFill>
                  <a:schemeClr val="dk1"/>
                </a:solidFill>
              </a:rPr>
              <a:t> Don’t spend down a grant, and don’t run down the clock!</a:t>
            </a:r>
            <a:endParaRPr sz="1850" i="1">
              <a:solidFill>
                <a:schemeClr val="dk1"/>
              </a:solidFill>
            </a:endParaRPr>
          </a:p>
          <a:p>
            <a:pPr marL="0" marR="0" lvl="0" indent="0" algn="l" rtl="0">
              <a:spcBef>
                <a:spcPts val="0"/>
              </a:spcBef>
              <a:spcAft>
                <a:spcPts val="0"/>
              </a:spcAft>
              <a:buNone/>
            </a:pPr>
            <a:endParaRPr sz="1850" i="1">
              <a:solidFill>
                <a:schemeClr val="dk1"/>
              </a:solidFill>
            </a:endParaRPr>
          </a:p>
          <a:p>
            <a:pPr marL="0" marR="0" lvl="0" indent="0" algn="l" rtl="0">
              <a:spcBef>
                <a:spcPts val="0"/>
              </a:spcBef>
              <a:spcAft>
                <a:spcPts val="0"/>
              </a:spcAft>
              <a:buNone/>
            </a:pPr>
            <a:r>
              <a:rPr lang="en-US" sz="1850" b="1">
                <a:solidFill>
                  <a:schemeClr val="dk1"/>
                </a:solidFill>
              </a:rPr>
              <a:t>5.</a:t>
            </a:r>
            <a:r>
              <a:rPr lang="en-US" sz="1850">
                <a:solidFill>
                  <a:schemeClr val="dk1"/>
                </a:solidFill>
              </a:rPr>
              <a:t> Before scheduling a meeting, ask yourself </a:t>
            </a:r>
            <a:r>
              <a:rPr lang="en-US" sz="1850" b="1">
                <a:solidFill>
                  <a:schemeClr val="dk1"/>
                </a:solidFill>
              </a:rPr>
              <a:t>“is this meeting necessary?” </a:t>
            </a:r>
            <a:endParaRPr sz="1850" b="1">
              <a:solidFill>
                <a:schemeClr val="dk1"/>
              </a:solidFill>
            </a:endParaRPr>
          </a:p>
          <a:p>
            <a:pPr marL="0" marR="0" lvl="0" indent="0" algn="l" rtl="0">
              <a:spcBef>
                <a:spcPts val="0"/>
              </a:spcBef>
              <a:spcAft>
                <a:spcPts val="0"/>
              </a:spcAft>
              <a:buNone/>
            </a:pPr>
            <a:endParaRPr sz="1850" i="1">
              <a:solidFill>
                <a:schemeClr val="dk1"/>
              </a:solidFill>
            </a:endParaRPr>
          </a:p>
          <a:p>
            <a:pPr marL="0" marR="0" lvl="0" indent="0" algn="l" rtl="0">
              <a:spcBef>
                <a:spcPts val="0"/>
              </a:spcBef>
              <a:spcAft>
                <a:spcPts val="0"/>
              </a:spcAft>
              <a:buNone/>
            </a:pPr>
            <a:r>
              <a:rPr lang="en-US" sz="1850" b="1">
                <a:solidFill>
                  <a:schemeClr val="dk1"/>
                </a:solidFill>
              </a:rPr>
              <a:t>6.</a:t>
            </a:r>
            <a:r>
              <a:rPr lang="en-US" sz="1850">
                <a:solidFill>
                  <a:schemeClr val="dk1"/>
                </a:solidFill>
              </a:rPr>
              <a:t> Try and incorporate </a:t>
            </a:r>
            <a:r>
              <a:rPr lang="en-US" sz="1850" b="1">
                <a:solidFill>
                  <a:schemeClr val="dk1"/>
                </a:solidFill>
              </a:rPr>
              <a:t>Meeting Agendas</a:t>
            </a:r>
            <a:r>
              <a:rPr lang="en-US" sz="1850">
                <a:solidFill>
                  <a:schemeClr val="dk1"/>
                </a:solidFill>
              </a:rPr>
              <a:t> to your routine; setting expectations and outlining discussion topics help keep meetings on-track.</a:t>
            </a:r>
            <a:r>
              <a:rPr lang="en-US" sz="1850" i="1">
                <a:solidFill>
                  <a:schemeClr val="dk1"/>
                </a:solidFill>
              </a:rPr>
              <a:t> </a:t>
            </a:r>
            <a:endParaRPr sz="1850" i="1">
              <a:solidFill>
                <a:schemeClr val="dk1"/>
              </a:solidFill>
            </a:endParaRPr>
          </a:p>
          <a:p>
            <a:pPr marL="0" marR="0" lvl="0" indent="0" algn="l" rtl="0">
              <a:spcBef>
                <a:spcPts val="0"/>
              </a:spcBef>
              <a:spcAft>
                <a:spcPts val="0"/>
              </a:spcAft>
              <a:buNone/>
            </a:pPr>
            <a:endParaRPr sz="1850" i="1">
              <a:solidFill>
                <a:schemeClr val="dk1"/>
              </a:solidFill>
            </a:endParaRPr>
          </a:p>
          <a:p>
            <a:pPr marL="0" marR="0" lvl="0" indent="0" algn="l" rtl="0">
              <a:spcBef>
                <a:spcPts val="0"/>
              </a:spcBef>
              <a:spcAft>
                <a:spcPts val="0"/>
              </a:spcAft>
              <a:buNone/>
            </a:pPr>
            <a:r>
              <a:rPr lang="en-US" sz="1850" b="1">
                <a:solidFill>
                  <a:schemeClr val="dk1"/>
                </a:solidFill>
              </a:rPr>
              <a:t>7.</a:t>
            </a:r>
            <a:r>
              <a:rPr lang="en-US" sz="1850">
                <a:solidFill>
                  <a:schemeClr val="dk1"/>
                </a:solidFill>
              </a:rPr>
              <a:t> </a:t>
            </a:r>
            <a:r>
              <a:rPr lang="en-US" sz="1850" b="1">
                <a:solidFill>
                  <a:schemeClr val="dk1"/>
                </a:solidFill>
              </a:rPr>
              <a:t>Listen</a:t>
            </a:r>
            <a:r>
              <a:rPr lang="en-US" sz="1850">
                <a:solidFill>
                  <a:schemeClr val="dk1"/>
                </a:solidFill>
              </a:rPr>
              <a:t> to meeting participants and ensure that everyone has a voice. </a:t>
            </a:r>
            <a:endParaRPr sz="1850">
              <a:solidFill>
                <a:schemeClr val="dk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06"/>
        <p:cNvGrpSpPr/>
        <p:nvPr/>
      </p:nvGrpSpPr>
      <p:grpSpPr>
        <a:xfrm>
          <a:off x="0" y="0"/>
          <a:ext cx="0" cy="0"/>
          <a:chOff x="0" y="0"/>
          <a:chExt cx="0" cy="0"/>
        </a:xfrm>
      </p:grpSpPr>
      <p:sp>
        <p:nvSpPr>
          <p:cNvPr id="707" name="Google Shape;707;p18"/>
          <p:cNvSpPr txBox="1">
            <a:spLocks noGrp="1"/>
          </p:cNvSpPr>
          <p:nvPr>
            <p:ph type="title"/>
          </p:nvPr>
        </p:nvSpPr>
        <p:spPr>
          <a:xfrm>
            <a:off x="377800" y="1142877"/>
            <a:ext cx="5393700" cy="2945700"/>
          </a:xfrm>
          <a:prstGeom prst="rect">
            <a:avLst/>
          </a:prstGeom>
          <a:noFill/>
          <a:ln>
            <a:noFill/>
          </a:ln>
        </p:spPr>
        <p:txBody>
          <a:bodyPr spcFirstLastPara="1" wrap="square" lIns="121900" tIns="121900" rIns="121900" bIns="121900" anchor="b" anchorCtr="0">
            <a:noAutofit/>
          </a:bodyPr>
          <a:lstStyle/>
          <a:p>
            <a:pPr marL="0" lvl="0" indent="0" algn="l" rtl="0">
              <a:lnSpc>
                <a:spcPct val="100000"/>
              </a:lnSpc>
              <a:spcBef>
                <a:spcPts val="0"/>
              </a:spcBef>
              <a:spcAft>
                <a:spcPts val="0"/>
              </a:spcAft>
              <a:buSzPts val="1200"/>
              <a:buNone/>
            </a:pPr>
            <a:br>
              <a:rPr lang="en-US" sz="4800"/>
            </a:br>
            <a:r>
              <a:rPr lang="en-US" sz="4800"/>
              <a:t>Tips &amp; Tricks of Communication </a:t>
            </a:r>
            <a:r>
              <a:rPr lang="en-US" sz="4800" u="sng"/>
              <a:t>Styles </a:t>
            </a:r>
            <a:endParaRPr sz="4800" u="sng"/>
          </a:p>
        </p:txBody>
      </p:sp>
      <p:sp>
        <p:nvSpPr>
          <p:cNvPr id="708" name="Google Shape;708;p18"/>
          <p:cNvSpPr txBox="1">
            <a:spLocks noGrp="1"/>
          </p:cNvSpPr>
          <p:nvPr>
            <p:ph type="subTitle" idx="1"/>
          </p:nvPr>
        </p:nvSpPr>
        <p:spPr>
          <a:xfrm>
            <a:off x="377857" y="1901773"/>
            <a:ext cx="5393700" cy="1646700"/>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a:p>
          <a:p>
            <a:pPr marL="0" marR="0" lvl="0" indent="0" algn="l" rtl="0">
              <a:lnSpc>
                <a:spcPct val="100000"/>
              </a:lnSpc>
              <a:spcBef>
                <a:spcPts val="0"/>
              </a:spcBef>
              <a:spcAft>
                <a:spcPts val="0"/>
              </a:spcAft>
              <a:buClr>
                <a:srgbClr val="000000"/>
              </a:buClr>
              <a:buSzPts val="1867"/>
              <a:buFont typeface="Arial"/>
              <a:buNone/>
            </a:pPr>
            <a:endParaRPr sz="1867"/>
          </a:p>
        </p:txBody>
      </p:sp>
      <p:sp>
        <p:nvSpPr>
          <p:cNvPr id="709" name="Google Shape;709;p18"/>
          <p:cNvSpPr/>
          <p:nvPr/>
        </p:nvSpPr>
        <p:spPr>
          <a:xfrm>
            <a:off x="6316245" y="736847"/>
            <a:ext cx="5548500" cy="4709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latin typeface="Arial"/>
                <a:ea typeface="Arial"/>
                <a:cs typeface="Arial"/>
                <a:sym typeface="Arial"/>
              </a:rPr>
              <a:t>For new or be</a:t>
            </a:r>
            <a:r>
              <a:rPr lang="en-US" sz="2000"/>
              <a:t>ginner Research Administrators, consider taking a </a:t>
            </a:r>
            <a:r>
              <a:rPr lang="en-US" sz="2000" b="1"/>
              <a:t>communication survey</a:t>
            </a:r>
            <a:r>
              <a:rPr lang="en-US" sz="2000"/>
              <a:t> to learn more about your individual communication styles. </a:t>
            </a:r>
            <a:endParaRPr sz="2000"/>
          </a:p>
          <a:p>
            <a:pPr marL="0" marR="0" lvl="0" indent="0" algn="l" rtl="0">
              <a:spcBef>
                <a:spcPts val="0"/>
              </a:spcBef>
              <a:spcAft>
                <a:spcPts val="0"/>
              </a:spcAft>
              <a:buNone/>
            </a:pPr>
            <a:endParaRPr sz="2000" i="1">
              <a:solidFill>
                <a:srgbClr val="0000FF"/>
              </a:solidFill>
            </a:endParaRPr>
          </a:p>
          <a:p>
            <a:pPr marL="0" marR="0" lvl="0" indent="0" algn="l" rtl="0">
              <a:spcBef>
                <a:spcPts val="0"/>
              </a:spcBef>
              <a:spcAft>
                <a:spcPts val="0"/>
              </a:spcAft>
              <a:buNone/>
            </a:pPr>
            <a:r>
              <a:rPr lang="en-US" sz="2000" b="1" u="sng">
                <a:solidFill>
                  <a:schemeClr val="hlink"/>
                </a:solidFill>
                <a:hlinkClick r:id="rId3"/>
              </a:rPr>
              <a:t>Take the communication style assessment</a:t>
            </a:r>
            <a:endParaRPr sz="2000" b="1" u="sng">
              <a:solidFill>
                <a:srgbClr val="0000FF"/>
              </a:solidFill>
            </a:endParaRPr>
          </a:p>
          <a:p>
            <a:pPr marL="0" marR="0" lvl="0" indent="0" algn="l" rtl="0">
              <a:spcBef>
                <a:spcPts val="0"/>
              </a:spcBef>
              <a:spcAft>
                <a:spcPts val="0"/>
              </a:spcAft>
              <a:buNone/>
            </a:pPr>
            <a:endParaRPr sz="2000" i="1">
              <a:solidFill>
                <a:srgbClr val="0000FF"/>
              </a:solidFill>
            </a:endParaRPr>
          </a:p>
          <a:p>
            <a:pPr marL="0" marR="0" lvl="0" indent="0" algn="l" rtl="0">
              <a:spcBef>
                <a:spcPts val="0"/>
              </a:spcBef>
              <a:spcAft>
                <a:spcPts val="0"/>
              </a:spcAft>
              <a:buNone/>
            </a:pPr>
            <a:r>
              <a:rPr lang="en-US" sz="2000"/>
              <a:t>Are you assertive, or more passive? Are you quick to react, or do you mull over a situation before responding? </a:t>
            </a:r>
            <a:endParaRPr sz="2000"/>
          </a:p>
          <a:p>
            <a:pPr marL="0" marR="0" lvl="0" indent="0" algn="l" rtl="0">
              <a:spcBef>
                <a:spcPts val="0"/>
              </a:spcBef>
              <a:spcAft>
                <a:spcPts val="0"/>
              </a:spcAft>
              <a:buNone/>
            </a:pPr>
            <a:endParaRPr sz="2000"/>
          </a:p>
          <a:p>
            <a:pPr marL="0" marR="0" lvl="0" indent="0" algn="l" rtl="0">
              <a:spcBef>
                <a:spcPts val="0"/>
              </a:spcBef>
              <a:spcAft>
                <a:spcPts val="0"/>
              </a:spcAft>
              <a:buNone/>
            </a:pPr>
            <a:r>
              <a:rPr lang="en-US" sz="2000" i="1"/>
              <a:t>Knowing how you communicate is the first step to learning and understanding others.</a:t>
            </a:r>
            <a:r>
              <a:rPr lang="en-US" sz="2000" b="1" i="1"/>
              <a:t> </a:t>
            </a:r>
            <a:br>
              <a:rPr lang="en-US" sz="2000" b="1" i="1">
                <a:solidFill>
                  <a:srgbClr val="0000FF"/>
                </a:solidFill>
              </a:rPr>
            </a:br>
            <a:endParaRPr b="1">
              <a:solidFill>
                <a:srgbClr val="0000FF"/>
              </a:solidFill>
            </a:endParaRPr>
          </a:p>
          <a:p>
            <a:pPr marL="0" marR="0" lvl="0" indent="0" algn="l" rtl="0">
              <a:spcBef>
                <a:spcPts val="0"/>
              </a:spcBef>
              <a:spcAft>
                <a:spcPts val="0"/>
              </a:spcAft>
              <a:buNone/>
            </a:pPr>
            <a:endParaRPr sz="2000" i="1">
              <a:solidFill>
                <a:schemeClr val="dk1"/>
              </a:solidFill>
              <a:latin typeface="Arial"/>
              <a:ea typeface="Arial"/>
              <a:cs typeface="Arial"/>
              <a:sym typeface="Arial"/>
            </a:endParaRPr>
          </a:p>
          <a:p>
            <a:pPr marL="0" marR="0" lvl="0" indent="0" algn="l" rtl="0">
              <a:spcBef>
                <a:spcPts val="0"/>
              </a:spcBef>
              <a:spcAft>
                <a:spcPts val="0"/>
              </a:spcAft>
              <a:buNone/>
            </a:pPr>
            <a:endParaRPr sz="2000" i="1">
              <a:solidFill>
                <a:schemeClr val="dk1"/>
              </a:solidFill>
              <a:latin typeface="Arial"/>
              <a:ea typeface="Arial"/>
              <a:cs typeface="Arial"/>
              <a:sym typeface="Arial"/>
            </a:endParaRPr>
          </a:p>
          <a:p>
            <a:pPr marL="0" marR="0" lvl="0" indent="0" algn="l" rtl="0">
              <a:spcBef>
                <a:spcPts val="0"/>
              </a:spcBef>
              <a:spcAft>
                <a:spcPts val="0"/>
              </a:spcAft>
              <a:buNone/>
            </a:pPr>
            <a:br>
              <a:rPr lang="en-US" sz="2000">
                <a:solidFill>
                  <a:schemeClr val="dk1"/>
                </a:solidFill>
                <a:latin typeface="Arial"/>
                <a:ea typeface="Arial"/>
                <a:cs typeface="Arial"/>
                <a:sym typeface="Arial"/>
              </a:rPr>
            </a:br>
            <a:endParaRPr sz="2000">
              <a:solidFill>
                <a:schemeClr val="dk1"/>
              </a:solidFill>
              <a:latin typeface="Arial"/>
              <a:ea typeface="Arial"/>
              <a:cs typeface="Arial"/>
              <a:sym typeface="Arial"/>
            </a:endParaRPr>
          </a:p>
          <a:p>
            <a:pPr marL="0" marR="0" lvl="0" indent="0" algn="l" rtl="0">
              <a:spcBef>
                <a:spcPts val="0"/>
              </a:spcBef>
              <a:spcAft>
                <a:spcPts val="0"/>
              </a:spcAft>
              <a:buNone/>
            </a:pPr>
            <a:endParaRPr sz="2000">
              <a:solidFill>
                <a:schemeClr val="dk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p2"/>
          <p:cNvSpPr txBox="1">
            <a:spLocks noGrp="1"/>
          </p:cNvSpPr>
          <p:nvPr>
            <p:ph type="subTitle" idx="1"/>
          </p:nvPr>
        </p:nvSpPr>
        <p:spPr>
          <a:xfrm>
            <a:off x="4280450" y="4365350"/>
            <a:ext cx="7428600" cy="1533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990033"/>
              </a:buClr>
              <a:buSzPts val="1600"/>
              <a:buNone/>
            </a:pPr>
            <a:r>
              <a:rPr lang="en-US" sz="1900" b="1" u="sng">
                <a:solidFill>
                  <a:srgbClr val="990033"/>
                </a:solidFill>
              </a:rPr>
              <a:t>Session Presenters:</a:t>
            </a:r>
            <a:br>
              <a:rPr lang="en-US" sz="1700" b="1">
                <a:solidFill>
                  <a:srgbClr val="990033"/>
                </a:solidFill>
              </a:rPr>
            </a:br>
            <a:endParaRPr sz="1700" b="1">
              <a:solidFill>
                <a:srgbClr val="990033"/>
              </a:solidFill>
            </a:endParaRPr>
          </a:p>
          <a:p>
            <a:pPr marL="0" lvl="0" indent="0" algn="l" rtl="0">
              <a:lnSpc>
                <a:spcPct val="90000"/>
              </a:lnSpc>
              <a:spcBef>
                <a:spcPts val="0"/>
              </a:spcBef>
              <a:spcAft>
                <a:spcPts val="0"/>
              </a:spcAft>
              <a:buClr>
                <a:srgbClr val="990033"/>
              </a:buClr>
              <a:buSzPts val="1600"/>
              <a:buNone/>
            </a:pPr>
            <a:r>
              <a:rPr lang="en-US" sz="1700" b="1">
                <a:solidFill>
                  <a:srgbClr val="990033"/>
                </a:solidFill>
              </a:rPr>
              <a:t>Sarah Moser, M.S. Research Advancement Administrator Sr.</a:t>
            </a:r>
            <a:br>
              <a:rPr lang="en-US" sz="1700" b="1">
                <a:solidFill>
                  <a:srgbClr val="990033"/>
                </a:solidFill>
              </a:rPr>
            </a:br>
            <a:r>
              <a:rPr lang="en-US" sz="1700" b="1">
                <a:solidFill>
                  <a:srgbClr val="990033"/>
                </a:solidFill>
              </a:rPr>
              <a:t>(ASU-Institute for Humanities Research)</a:t>
            </a:r>
            <a:endParaRPr sz="1700" b="1">
              <a:solidFill>
                <a:srgbClr val="990033"/>
              </a:solidFill>
            </a:endParaRPr>
          </a:p>
          <a:p>
            <a:pPr marL="0" lvl="0" indent="0" algn="l" rtl="0">
              <a:lnSpc>
                <a:spcPct val="90000"/>
              </a:lnSpc>
              <a:spcBef>
                <a:spcPts val="0"/>
              </a:spcBef>
              <a:spcAft>
                <a:spcPts val="0"/>
              </a:spcAft>
              <a:buClr>
                <a:srgbClr val="990033"/>
              </a:buClr>
              <a:buSzPts val="1600"/>
              <a:buNone/>
            </a:pPr>
            <a:endParaRPr sz="1700" b="1">
              <a:solidFill>
                <a:srgbClr val="990033"/>
              </a:solidFill>
            </a:endParaRPr>
          </a:p>
          <a:p>
            <a:pPr marL="0" lvl="0" indent="0" algn="l" rtl="0">
              <a:spcBef>
                <a:spcPts val="0"/>
              </a:spcBef>
              <a:spcAft>
                <a:spcPts val="0"/>
              </a:spcAft>
              <a:buClr>
                <a:srgbClr val="990033"/>
              </a:buClr>
              <a:buSzPts val="1600"/>
              <a:buFont typeface="Arial"/>
              <a:buNone/>
            </a:pPr>
            <a:r>
              <a:rPr lang="en-US" sz="1700" b="1">
                <a:solidFill>
                  <a:srgbClr val="990033"/>
                </a:solidFill>
              </a:rPr>
              <a:t>Lisa Allen, M.Ed., CRA, Assistant Director for Research Advancement                    </a:t>
            </a:r>
            <a:br>
              <a:rPr lang="en-US" sz="1700" b="1">
                <a:solidFill>
                  <a:srgbClr val="990033"/>
                </a:solidFill>
              </a:rPr>
            </a:br>
            <a:r>
              <a:rPr lang="en-US" sz="1700" b="1">
                <a:solidFill>
                  <a:srgbClr val="990033"/>
                </a:solidFill>
              </a:rPr>
              <a:t>(ASU-College of Health Solutions)</a:t>
            </a:r>
            <a:endParaRPr sz="1700" b="1">
              <a:solidFill>
                <a:schemeClr val="dk1"/>
              </a:solidFill>
            </a:endParaRPr>
          </a:p>
        </p:txBody>
      </p:sp>
      <p:pic>
        <p:nvPicPr>
          <p:cNvPr id="495" name="Google Shape;495;p2" descr="A picture containing person, indoor&#10;&#10;Description automatically generated"/>
          <p:cNvPicPr preferRelativeResize="0">
            <a:picLocks noGrp="1"/>
          </p:cNvPicPr>
          <p:nvPr>
            <p:ph type="pic" idx="2"/>
          </p:nvPr>
        </p:nvPicPr>
        <p:blipFill rotWithShape="1">
          <a:blip r:embed="rId3">
            <a:alphaModFix/>
          </a:blip>
          <a:srcRect t="33254" b="16746"/>
          <a:stretch/>
        </p:blipFill>
        <p:spPr>
          <a:xfrm>
            <a:off x="1" y="-21770"/>
            <a:ext cx="12192000" cy="3429000"/>
          </a:xfrm>
          <a:prstGeom prst="rect">
            <a:avLst/>
          </a:prstGeom>
          <a:solidFill>
            <a:srgbClr val="F2F2F2"/>
          </a:solidFill>
          <a:ln>
            <a:noFill/>
          </a:ln>
        </p:spPr>
      </p:pic>
      <p:pic>
        <p:nvPicPr>
          <p:cNvPr id="496" name="Google Shape;496;p2"/>
          <p:cNvPicPr preferRelativeResize="0"/>
          <p:nvPr/>
        </p:nvPicPr>
        <p:blipFill rotWithShape="1">
          <a:blip r:embed="rId4">
            <a:alphaModFix/>
          </a:blip>
          <a:srcRect/>
          <a:stretch/>
        </p:blipFill>
        <p:spPr>
          <a:xfrm>
            <a:off x="-1" y="3429000"/>
            <a:ext cx="12192001" cy="790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13"/>
        <p:cNvGrpSpPr/>
        <p:nvPr/>
      </p:nvGrpSpPr>
      <p:grpSpPr>
        <a:xfrm>
          <a:off x="0" y="0"/>
          <a:ext cx="0" cy="0"/>
          <a:chOff x="0" y="0"/>
          <a:chExt cx="0" cy="0"/>
        </a:xfrm>
      </p:grpSpPr>
      <p:sp>
        <p:nvSpPr>
          <p:cNvPr id="714" name="Google Shape;714;p19"/>
          <p:cNvSpPr txBox="1">
            <a:spLocks noGrp="1"/>
          </p:cNvSpPr>
          <p:nvPr>
            <p:ph type="title"/>
          </p:nvPr>
        </p:nvSpPr>
        <p:spPr>
          <a:xfrm>
            <a:off x="422082" y="293915"/>
            <a:ext cx="5393599" cy="2405744"/>
          </a:xfrm>
          <a:prstGeom prst="rect">
            <a:avLst/>
          </a:prstGeom>
          <a:noFill/>
          <a:ln>
            <a:noFill/>
          </a:ln>
        </p:spPr>
        <p:txBody>
          <a:bodyPr spcFirstLastPara="1" wrap="square" lIns="121900" tIns="121900" rIns="121900" bIns="121900" anchor="b" anchorCtr="0">
            <a:noAutofit/>
          </a:bodyPr>
          <a:lstStyle/>
          <a:p>
            <a:pPr marL="0" lvl="0" indent="0" algn="l" rtl="0">
              <a:lnSpc>
                <a:spcPct val="100000"/>
              </a:lnSpc>
              <a:spcBef>
                <a:spcPts val="0"/>
              </a:spcBef>
              <a:spcAft>
                <a:spcPts val="0"/>
              </a:spcAft>
              <a:buSzPts val="1200"/>
              <a:buNone/>
            </a:pPr>
            <a:br>
              <a:rPr lang="en-US" sz="4800"/>
            </a:br>
            <a:r>
              <a:rPr lang="en-US" sz="4800">
                <a:solidFill>
                  <a:srgbClr val="000000"/>
                </a:solidFill>
              </a:rPr>
              <a:t>Tips &amp; Tricks- Communication </a:t>
            </a:r>
            <a:r>
              <a:rPr lang="en-US" sz="4800" u="sng">
                <a:solidFill>
                  <a:srgbClr val="000000"/>
                </a:solidFill>
              </a:rPr>
              <a:t>Tools </a:t>
            </a:r>
            <a:endParaRPr sz="4800" u="sng">
              <a:solidFill>
                <a:srgbClr val="000000"/>
              </a:solidFill>
            </a:endParaRPr>
          </a:p>
        </p:txBody>
      </p:sp>
      <p:sp>
        <p:nvSpPr>
          <p:cNvPr id="715" name="Google Shape;715;p19"/>
          <p:cNvSpPr txBox="1">
            <a:spLocks noGrp="1"/>
          </p:cNvSpPr>
          <p:nvPr>
            <p:ph type="subTitle" idx="1"/>
          </p:nvPr>
        </p:nvSpPr>
        <p:spPr>
          <a:xfrm>
            <a:off x="318650" y="2937650"/>
            <a:ext cx="5217900" cy="3723900"/>
          </a:xfrm>
          <a:prstGeom prst="rect">
            <a:avLst/>
          </a:prstGeom>
          <a:noFill/>
          <a:ln>
            <a:noFill/>
          </a:ln>
        </p:spPr>
        <p:txBody>
          <a:bodyPr spcFirstLastPara="1" wrap="square" lIns="121900" tIns="121900" rIns="121900" bIns="121900" anchor="t" anchorCtr="0">
            <a:noAutofit/>
          </a:bodyPr>
          <a:lstStyle/>
          <a:p>
            <a:pPr marL="457200" marR="0" lvl="0" indent="-346075" algn="l" rtl="0">
              <a:lnSpc>
                <a:spcPct val="100000"/>
              </a:lnSpc>
              <a:spcBef>
                <a:spcPts val="0"/>
              </a:spcBef>
              <a:spcAft>
                <a:spcPts val="0"/>
              </a:spcAft>
              <a:buSzPts val="1850"/>
              <a:buAutoNum type="arabicPeriod"/>
            </a:pPr>
            <a:r>
              <a:rPr lang="en-US" sz="1850" dirty="0"/>
              <a:t>What tools, processes, and procedures help advance (and perhaps automate) your job? </a:t>
            </a:r>
            <a:br>
              <a:rPr lang="en-US" sz="1850" dirty="0"/>
            </a:br>
            <a:endParaRPr lang="en-US" sz="1850" dirty="0"/>
          </a:p>
          <a:p>
            <a:pPr marL="457200" marR="0" lvl="0" indent="-346075" algn="l" rtl="0">
              <a:lnSpc>
                <a:spcPct val="100000"/>
              </a:lnSpc>
              <a:spcBef>
                <a:spcPts val="0"/>
              </a:spcBef>
              <a:spcAft>
                <a:spcPts val="0"/>
              </a:spcAft>
              <a:buSzPts val="1850"/>
              <a:buAutoNum type="arabicPeriod"/>
            </a:pPr>
            <a:r>
              <a:rPr lang="en-US" sz="1850" dirty="0"/>
              <a:t>How does your unit operate? What are your formal, or informal business processes?</a:t>
            </a:r>
            <a:r>
              <a:rPr lang="en-US" sz="2000" dirty="0">
                <a:solidFill>
                  <a:schemeClr val="dk1"/>
                </a:solidFill>
              </a:rPr>
              <a:t> </a:t>
            </a:r>
            <a:br>
              <a:rPr lang="en-US" sz="2000" dirty="0">
                <a:solidFill>
                  <a:schemeClr val="dk1"/>
                </a:solidFill>
              </a:rPr>
            </a:br>
            <a:endParaRPr lang="en-US" sz="2000" dirty="0">
              <a:solidFill>
                <a:schemeClr val="dk1"/>
              </a:solidFill>
            </a:endParaRPr>
          </a:p>
          <a:p>
            <a:pPr marL="457200" marR="0" lvl="0" indent="-346075" algn="l" rtl="0">
              <a:lnSpc>
                <a:spcPct val="100000"/>
              </a:lnSpc>
              <a:spcBef>
                <a:spcPts val="0"/>
              </a:spcBef>
              <a:spcAft>
                <a:spcPts val="0"/>
              </a:spcAft>
              <a:buSzPts val="1850"/>
              <a:buAutoNum type="arabicPeriod"/>
            </a:pPr>
            <a:r>
              <a:rPr lang="en-US" sz="2000" dirty="0">
                <a:solidFill>
                  <a:schemeClr val="dk1"/>
                </a:solidFill>
              </a:rPr>
              <a:t>Evaluate where your department (or team) stands in terms of operating procedures and tools  - </a:t>
            </a:r>
            <a:br>
              <a:rPr lang="en-US" sz="1850" dirty="0"/>
            </a:br>
            <a:endParaRPr sz="1850" dirty="0"/>
          </a:p>
          <a:p>
            <a:pPr marL="0" marR="0" lvl="0" indent="0" algn="l" rtl="0">
              <a:lnSpc>
                <a:spcPct val="100000"/>
              </a:lnSpc>
              <a:spcBef>
                <a:spcPts val="0"/>
              </a:spcBef>
              <a:spcAft>
                <a:spcPts val="0"/>
              </a:spcAft>
              <a:buNone/>
            </a:pPr>
            <a:endParaRPr sz="1850" dirty="0"/>
          </a:p>
          <a:p>
            <a:pPr marL="342900" lvl="0" indent="-215900" algn="l" rtl="0">
              <a:lnSpc>
                <a:spcPct val="100000"/>
              </a:lnSpc>
              <a:spcBef>
                <a:spcPts val="0"/>
              </a:spcBef>
              <a:spcAft>
                <a:spcPts val="0"/>
              </a:spcAft>
              <a:buSzPts val="2000"/>
              <a:buFont typeface="Noto Sans Symbols"/>
              <a:buNone/>
            </a:pPr>
            <a:endParaRPr sz="2000" i="1" dirty="0"/>
          </a:p>
          <a:p>
            <a:pPr marL="342900" lvl="0" indent="-215900" algn="l" rtl="0">
              <a:lnSpc>
                <a:spcPct val="100000"/>
              </a:lnSpc>
              <a:spcBef>
                <a:spcPts val="0"/>
              </a:spcBef>
              <a:spcAft>
                <a:spcPts val="0"/>
              </a:spcAft>
              <a:buSzPts val="2000"/>
              <a:buFont typeface="Noto Sans Symbols"/>
              <a:buNone/>
            </a:pPr>
            <a:endParaRPr sz="2000" i="1" dirty="0"/>
          </a:p>
          <a:p>
            <a:pPr marL="0" marR="0" lvl="0" indent="0" algn="l" rtl="0">
              <a:lnSpc>
                <a:spcPct val="100000"/>
              </a:lnSpc>
              <a:spcBef>
                <a:spcPts val="0"/>
              </a:spcBef>
              <a:spcAft>
                <a:spcPts val="0"/>
              </a:spcAft>
              <a:buClr>
                <a:srgbClr val="000000"/>
              </a:buClr>
              <a:buSzPts val="1867"/>
              <a:buFont typeface="Arial"/>
              <a:buNone/>
            </a:pPr>
            <a:endParaRPr sz="1867" dirty="0"/>
          </a:p>
        </p:txBody>
      </p:sp>
      <p:sp>
        <p:nvSpPr>
          <p:cNvPr id="716" name="Google Shape;716;p19"/>
          <p:cNvSpPr/>
          <p:nvPr/>
        </p:nvSpPr>
        <p:spPr>
          <a:xfrm>
            <a:off x="6461500" y="534752"/>
            <a:ext cx="5548500" cy="5788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solidFill>
                  <a:schemeClr val="dk1"/>
                </a:solidFill>
              </a:rPr>
              <a:t>Do you have an </a:t>
            </a:r>
            <a:r>
              <a:rPr lang="en-US" sz="2000" u="sng">
                <a:solidFill>
                  <a:schemeClr val="dk1"/>
                </a:solidFill>
              </a:rPr>
              <a:t>established unit</a:t>
            </a:r>
            <a:r>
              <a:rPr lang="en-US" sz="2000">
                <a:solidFill>
                  <a:schemeClr val="dk1"/>
                </a:solidFill>
              </a:rPr>
              <a:t> with concrete operating procedures, tools, and timeline of activities? </a:t>
            </a:r>
            <a:r>
              <a:rPr lang="en-US" sz="2000" b="1">
                <a:solidFill>
                  <a:schemeClr val="dk1"/>
                </a:solidFill>
              </a:rPr>
              <a:t>Or,</a:t>
            </a:r>
            <a:r>
              <a:rPr lang="en-US" sz="2000">
                <a:solidFill>
                  <a:schemeClr val="dk1"/>
                </a:solidFill>
              </a:rPr>
              <a:t> are you </a:t>
            </a:r>
            <a:r>
              <a:rPr lang="en-US" sz="2000" u="sng">
                <a:solidFill>
                  <a:schemeClr val="dk1"/>
                </a:solidFill>
              </a:rPr>
              <a:t>building and creating</a:t>
            </a:r>
            <a:r>
              <a:rPr lang="en-US" sz="2000">
                <a:solidFill>
                  <a:schemeClr val="dk1"/>
                </a:solidFill>
              </a:rPr>
              <a:t> these procedures? </a:t>
            </a:r>
            <a:endParaRPr sz="2000" i="1">
              <a:solidFill>
                <a:schemeClr val="dk1"/>
              </a:solidFill>
            </a:endParaRPr>
          </a:p>
          <a:p>
            <a:pPr marL="457200" marR="0" lvl="0" indent="0" algn="l" rtl="0">
              <a:spcBef>
                <a:spcPts val="0"/>
              </a:spcBef>
              <a:spcAft>
                <a:spcPts val="0"/>
              </a:spcAft>
              <a:buNone/>
            </a:pPr>
            <a:endParaRPr sz="2000" i="1">
              <a:solidFill>
                <a:schemeClr val="dk1"/>
              </a:solidFill>
            </a:endParaRPr>
          </a:p>
          <a:p>
            <a:pPr marL="0" marR="0" lvl="0" indent="0" algn="l" rtl="0">
              <a:spcBef>
                <a:spcPts val="0"/>
              </a:spcBef>
              <a:spcAft>
                <a:spcPts val="0"/>
              </a:spcAft>
              <a:buNone/>
            </a:pPr>
            <a:r>
              <a:rPr lang="en-US" sz="2000" b="1">
                <a:solidFill>
                  <a:schemeClr val="dk1"/>
                </a:solidFill>
              </a:rPr>
              <a:t>4.</a:t>
            </a:r>
            <a:r>
              <a:rPr lang="en-US" sz="2000">
                <a:solidFill>
                  <a:schemeClr val="dk1"/>
                </a:solidFill>
              </a:rPr>
              <a:t> Wherever you stand, there’s always room to improve by incorporating new tools: </a:t>
            </a:r>
            <a:endParaRPr sz="2000">
              <a:solidFill>
                <a:schemeClr val="dk1"/>
              </a:solidFill>
            </a:endParaRPr>
          </a:p>
          <a:p>
            <a:pPr marL="457200" marR="0" lvl="0" indent="0" algn="l" rtl="0">
              <a:spcBef>
                <a:spcPts val="0"/>
              </a:spcBef>
              <a:spcAft>
                <a:spcPts val="0"/>
              </a:spcAft>
              <a:buNone/>
            </a:pPr>
            <a:r>
              <a:rPr lang="en-US" sz="2000" b="1" i="1">
                <a:solidFill>
                  <a:schemeClr val="dk1"/>
                </a:solidFill>
              </a:rPr>
              <a:t>DocuSign</a:t>
            </a:r>
            <a:r>
              <a:rPr lang="en-US" sz="2000" i="1">
                <a:solidFill>
                  <a:schemeClr val="dk1"/>
                </a:solidFill>
              </a:rPr>
              <a:t> (gets you out of email), </a:t>
            </a:r>
            <a:r>
              <a:rPr lang="en-US" sz="2000">
                <a:solidFill>
                  <a:schemeClr val="dk1"/>
                </a:solidFill>
              </a:rPr>
              <a:t>PivotTables, Zoom,Slack, </a:t>
            </a:r>
            <a:r>
              <a:rPr lang="en-US" sz="2000" b="1">
                <a:solidFill>
                  <a:schemeClr val="dk1"/>
                </a:solidFill>
              </a:rPr>
              <a:t>Powerforms</a:t>
            </a:r>
            <a:r>
              <a:rPr lang="en-US" sz="2000">
                <a:solidFill>
                  <a:schemeClr val="dk1"/>
                </a:solidFill>
              </a:rPr>
              <a:t> </a:t>
            </a:r>
            <a:r>
              <a:rPr lang="en-US" sz="2000" i="1">
                <a:solidFill>
                  <a:schemeClr val="dk1"/>
                </a:solidFill>
              </a:rPr>
              <a:t>(streamline purchasing, hiring, and PI approvals),</a:t>
            </a:r>
            <a:r>
              <a:rPr lang="en-US" sz="2000">
                <a:solidFill>
                  <a:schemeClr val="dk1"/>
                </a:solidFill>
              </a:rPr>
              <a:t> online Tracking Sheets, intranet Intake Forms, homegrown Forecasting tools, and more! </a:t>
            </a:r>
            <a:endParaRPr/>
          </a:p>
          <a:p>
            <a:pPr marL="0" marR="0" lvl="0" indent="0" algn="l" rtl="0">
              <a:spcBef>
                <a:spcPts val="0"/>
              </a:spcBef>
              <a:spcAft>
                <a:spcPts val="0"/>
              </a:spcAft>
              <a:buNone/>
            </a:pPr>
            <a:endParaRPr sz="2000" i="1">
              <a:solidFill>
                <a:schemeClr val="dk1"/>
              </a:solidFill>
              <a:latin typeface="Arial"/>
              <a:ea typeface="Arial"/>
              <a:cs typeface="Arial"/>
              <a:sym typeface="Arial"/>
            </a:endParaRPr>
          </a:p>
          <a:p>
            <a:pPr marL="0" marR="0" lvl="0" indent="0" algn="l" rtl="0">
              <a:spcBef>
                <a:spcPts val="0"/>
              </a:spcBef>
              <a:spcAft>
                <a:spcPts val="0"/>
              </a:spcAft>
              <a:buNone/>
            </a:pPr>
            <a:endParaRPr sz="2000">
              <a:solidFill>
                <a:schemeClr val="dk1"/>
              </a:solidFill>
            </a:endParaRPr>
          </a:p>
          <a:p>
            <a:pPr marL="0" marR="0" lvl="0" indent="0" algn="ctr" rtl="0">
              <a:spcBef>
                <a:spcPts val="0"/>
              </a:spcBef>
              <a:spcAft>
                <a:spcPts val="0"/>
              </a:spcAft>
              <a:buNone/>
            </a:pPr>
            <a:r>
              <a:rPr lang="en-US" sz="2400" b="1" i="1"/>
              <a:t>Research, test, and jump aboard! </a:t>
            </a:r>
            <a:br>
              <a:rPr lang="en-US" sz="2400">
                <a:solidFill>
                  <a:schemeClr val="dk1"/>
                </a:solidFill>
                <a:latin typeface="Arial"/>
                <a:ea typeface="Arial"/>
                <a:cs typeface="Arial"/>
                <a:sym typeface="Arial"/>
              </a:rPr>
            </a:br>
            <a:endParaRPr sz="2400">
              <a:solidFill>
                <a:schemeClr val="dk1"/>
              </a:solidFill>
              <a:latin typeface="Arial"/>
              <a:ea typeface="Arial"/>
              <a:cs typeface="Arial"/>
              <a:sym typeface="Arial"/>
            </a:endParaRPr>
          </a:p>
          <a:p>
            <a:pPr marL="0" marR="0" lvl="0" indent="0" algn="l" rtl="0">
              <a:spcBef>
                <a:spcPts val="0"/>
              </a:spcBef>
              <a:spcAft>
                <a:spcPts val="0"/>
              </a:spcAft>
              <a:buNone/>
            </a:pPr>
            <a:endParaRPr sz="2000">
              <a:solidFill>
                <a:schemeClr val="dk1"/>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20"/>
        <p:cNvGrpSpPr/>
        <p:nvPr/>
      </p:nvGrpSpPr>
      <p:grpSpPr>
        <a:xfrm>
          <a:off x="0" y="0"/>
          <a:ext cx="0" cy="0"/>
          <a:chOff x="0" y="0"/>
          <a:chExt cx="0" cy="0"/>
        </a:xfrm>
      </p:grpSpPr>
      <p:sp>
        <p:nvSpPr>
          <p:cNvPr id="721" name="Google Shape;721;gbf2c679cb4_0_0"/>
          <p:cNvSpPr txBox="1">
            <a:spLocks noGrp="1"/>
          </p:cNvSpPr>
          <p:nvPr>
            <p:ph type="title"/>
          </p:nvPr>
        </p:nvSpPr>
        <p:spPr>
          <a:xfrm>
            <a:off x="422082" y="293915"/>
            <a:ext cx="5393700" cy="2405700"/>
          </a:xfrm>
          <a:prstGeom prst="rect">
            <a:avLst/>
          </a:prstGeom>
          <a:noFill/>
          <a:ln>
            <a:noFill/>
          </a:ln>
        </p:spPr>
        <p:txBody>
          <a:bodyPr spcFirstLastPara="1" wrap="square" lIns="121900" tIns="121900" rIns="121900" bIns="121900" anchor="b" anchorCtr="0">
            <a:noAutofit/>
          </a:bodyPr>
          <a:lstStyle/>
          <a:p>
            <a:pPr marL="0" lvl="0" indent="0" algn="l" rtl="0">
              <a:lnSpc>
                <a:spcPct val="100000"/>
              </a:lnSpc>
              <a:spcBef>
                <a:spcPts val="0"/>
              </a:spcBef>
              <a:spcAft>
                <a:spcPts val="0"/>
              </a:spcAft>
              <a:buSzPts val="1200"/>
              <a:buNone/>
            </a:pPr>
            <a:br>
              <a:rPr lang="en-US" sz="4800"/>
            </a:br>
            <a:r>
              <a:rPr lang="en-US" sz="4800"/>
              <a:t>Tips &amp; Tricks- Teambuilding</a:t>
            </a:r>
            <a:r>
              <a:rPr lang="en-US" sz="4800" u="sng"/>
              <a:t> </a:t>
            </a:r>
            <a:endParaRPr sz="4800" u="sng"/>
          </a:p>
        </p:txBody>
      </p:sp>
      <p:sp>
        <p:nvSpPr>
          <p:cNvPr id="722" name="Google Shape;722;gbf2c679cb4_0_0"/>
          <p:cNvSpPr txBox="1">
            <a:spLocks noGrp="1"/>
          </p:cNvSpPr>
          <p:nvPr>
            <p:ph type="subTitle" idx="1"/>
          </p:nvPr>
        </p:nvSpPr>
        <p:spPr>
          <a:xfrm>
            <a:off x="422075" y="3144300"/>
            <a:ext cx="5393700" cy="1670700"/>
          </a:xfrm>
          <a:prstGeom prst="rect">
            <a:avLst/>
          </a:prstGeom>
          <a:noFill/>
          <a:ln>
            <a:noFill/>
          </a:ln>
          <a:effectLst>
            <a:outerShdw blurRad="57150" dist="19050" dir="5400000" algn="bl" rotWithShape="0">
              <a:srgbClr val="000000">
                <a:alpha val="50000"/>
              </a:srgbClr>
            </a:outerShdw>
          </a:effectLst>
        </p:spPr>
        <p:txBody>
          <a:bodyPr spcFirstLastPara="1" wrap="square" lIns="121900" tIns="121900" rIns="121900" bIns="121900" anchor="t" anchorCtr="0">
            <a:noAutofit/>
          </a:bodyPr>
          <a:lstStyle/>
          <a:p>
            <a:pPr marL="342900" lvl="0" indent="-215900" algn="ctr" rtl="0">
              <a:lnSpc>
                <a:spcPct val="100000"/>
              </a:lnSpc>
              <a:spcBef>
                <a:spcPts val="0"/>
              </a:spcBef>
              <a:spcAft>
                <a:spcPts val="0"/>
              </a:spcAft>
              <a:buSzPts val="2000"/>
              <a:buFont typeface="Noto Sans Symbols"/>
              <a:buNone/>
            </a:pPr>
            <a:endParaRPr sz="2200" i="1"/>
          </a:p>
          <a:p>
            <a:pPr marL="0" lvl="0" indent="0" algn="ctr" rtl="0">
              <a:lnSpc>
                <a:spcPct val="100000"/>
              </a:lnSpc>
              <a:spcBef>
                <a:spcPts val="0"/>
              </a:spcBef>
              <a:spcAft>
                <a:spcPts val="0"/>
              </a:spcAft>
              <a:buNone/>
            </a:pPr>
            <a:r>
              <a:rPr lang="en-US" sz="2200" b="1" i="1">
                <a:solidFill>
                  <a:srgbClr val="990033"/>
                </a:solidFill>
              </a:rPr>
              <a:t>We can’t leave without discussing Team Building! </a:t>
            </a:r>
            <a:endParaRPr sz="3000" b="1">
              <a:solidFill>
                <a:srgbClr val="990033"/>
              </a:solidFill>
            </a:endParaRPr>
          </a:p>
          <a:p>
            <a:pPr marL="342900" lvl="0" indent="-215900" algn="l" rtl="0">
              <a:lnSpc>
                <a:spcPct val="100000"/>
              </a:lnSpc>
              <a:spcBef>
                <a:spcPts val="0"/>
              </a:spcBef>
              <a:spcAft>
                <a:spcPts val="0"/>
              </a:spcAft>
              <a:buSzPts val="2000"/>
              <a:buFont typeface="Noto Sans Symbols"/>
              <a:buNone/>
            </a:pPr>
            <a:endParaRPr sz="2000" i="1"/>
          </a:p>
          <a:p>
            <a:pPr marL="342900" lvl="0" indent="-215900" algn="l" rtl="0">
              <a:lnSpc>
                <a:spcPct val="100000"/>
              </a:lnSpc>
              <a:spcBef>
                <a:spcPts val="0"/>
              </a:spcBef>
              <a:spcAft>
                <a:spcPts val="0"/>
              </a:spcAft>
              <a:buSzPts val="2000"/>
              <a:buFont typeface="Noto Sans Symbols"/>
              <a:buNone/>
            </a:pPr>
            <a:endParaRPr sz="2000" i="1"/>
          </a:p>
          <a:p>
            <a:pPr marL="0" marR="0" lvl="0" indent="0" algn="l" rtl="0">
              <a:lnSpc>
                <a:spcPct val="100000"/>
              </a:lnSpc>
              <a:spcBef>
                <a:spcPts val="0"/>
              </a:spcBef>
              <a:spcAft>
                <a:spcPts val="0"/>
              </a:spcAft>
              <a:buClr>
                <a:srgbClr val="000000"/>
              </a:buClr>
              <a:buSzPts val="1867"/>
              <a:buFont typeface="Arial"/>
              <a:buNone/>
            </a:pPr>
            <a:endParaRPr sz="1867"/>
          </a:p>
        </p:txBody>
      </p:sp>
      <p:sp>
        <p:nvSpPr>
          <p:cNvPr id="723" name="Google Shape;723;gbf2c679cb4_0_0"/>
          <p:cNvSpPr/>
          <p:nvPr/>
        </p:nvSpPr>
        <p:spPr>
          <a:xfrm>
            <a:off x="6397945" y="1536147"/>
            <a:ext cx="5548500" cy="3785700"/>
          </a:xfrm>
          <a:prstGeom prst="rect">
            <a:avLst/>
          </a:prstGeom>
          <a:noFill/>
          <a:ln>
            <a:noFill/>
          </a:ln>
        </p:spPr>
        <p:txBody>
          <a:bodyPr spcFirstLastPara="1" wrap="square" lIns="91425" tIns="45700" rIns="91425" bIns="45700" anchor="t" anchorCtr="0">
            <a:noAutofit/>
          </a:bodyPr>
          <a:lstStyle/>
          <a:p>
            <a:pPr marL="457200" marR="0" lvl="0" indent="-349250" algn="l" rtl="0">
              <a:spcBef>
                <a:spcPts val="0"/>
              </a:spcBef>
              <a:spcAft>
                <a:spcPts val="0"/>
              </a:spcAft>
              <a:buClr>
                <a:schemeClr val="dk1"/>
              </a:buClr>
              <a:buSzPts val="1900"/>
              <a:buChar char="❏"/>
            </a:pPr>
            <a:r>
              <a:rPr lang="en-US" sz="1900">
                <a:solidFill>
                  <a:schemeClr val="dk1"/>
                </a:solidFill>
              </a:rPr>
              <a:t>Lunchtime chat and chews</a:t>
            </a:r>
            <a:r>
              <a:rPr lang="en-US" sz="1900">
                <a:solidFill>
                  <a:schemeClr val="dk1"/>
                </a:solidFill>
                <a:latin typeface="Arial"/>
                <a:ea typeface="Arial"/>
                <a:cs typeface="Arial"/>
                <a:sym typeface="Arial"/>
              </a:rPr>
              <a:t> - have been great on Zoom</a:t>
            </a:r>
            <a:endParaRPr sz="1900">
              <a:solidFill>
                <a:schemeClr val="dk1"/>
              </a:solidFill>
              <a:latin typeface="Arial"/>
              <a:ea typeface="Arial"/>
              <a:cs typeface="Arial"/>
              <a:sym typeface="Arial"/>
            </a:endParaRPr>
          </a:p>
          <a:p>
            <a:pPr marL="0" marR="0" lvl="0" indent="0" algn="l" rtl="0">
              <a:spcBef>
                <a:spcPts val="0"/>
              </a:spcBef>
              <a:spcAft>
                <a:spcPts val="0"/>
              </a:spcAft>
              <a:buNone/>
            </a:pPr>
            <a:endParaRPr sz="1900">
              <a:solidFill>
                <a:schemeClr val="dk1"/>
              </a:solidFill>
            </a:endParaRPr>
          </a:p>
          <a:p>
            <a:pPr marL="457200" marR="0" lvl="0" indent="-349250" algn="l" rtl="0">
              <a:spcBef>
                <a:spcPts val="0"/>
              </a:spcBef>
              <a:spcAft>
                <a:spcPts val="0"/>
              </a:spcAft>
              <a:buClr>
                <a:schemeClr val="dk1"/>
              </a:buClr>
              <a:buSzPts val="1900"/>
              <a:buChar char="❏"/>
            </a:pPr>
            <a:r>
              <a:rPr lang="en-US" sz="1900">
                <a:solidFill>
                  <a:schemeClr val="dk1"/>
                </a:solidFill>
              </a:rPr>
              <a:t>Share your passions with co-workers</a:t>
            </a:r>
            <a:endParaRPr sz="1900">
              <a:solidFill>
                <a:schemeClr val="dk1"/>
              </a:solidFill>
            </a:endParaRPr>
          </a:p>
          <a:p>
            <a:pPr marL="0" marR="0" lvl="0" indent="0" algn="l" rtl="0">
              <a:spcBef>
                <a:spcPts val="0"/>
              </a:spcBef>
              <a:spcAft>
                <a:spcPts val="0"/>
              </a:spcAft>
              <a:buNone/>
            </a:pPr>
            <a:endParaRPr sz="1900">
              <a:solidFill>
                <a:schemeClr val="dk1"/>
              </a:solidFill>
            </a:endParaRPr>
          </a:p>
          <a:p>
            <a:pPr marL="457200" marR="0" lvl="0" indent="-349250" algn="l" rtl="0">
              <a:spcBef>
                <a:spcPts val="0"/>
              </a:spcBef>
              <a:spcAft>
                <a:spcPts val="0"/>
              </a:spcAft>
              <a:buClr>
                <a:schemeClr val="dk1"/>
              </a:buClr>
              <a:buSzPts val="1900"/>
              <a:buChar char="❏"/>
            </a:pPr>
            <a:r>
              <a:rPr lang="en-US" sz="1900">
                <a:solidFill>
                  <a:schemeClr val="dk1"/>
                </a:solidFill>
              </a:rPr>
              <a:t>Special soft skills training as a team (communication, leadership, team player)</a:t>
            </a:r>
            <a:br>
              <a:rPr lang="en-US" sz="1900">
                <a:solidFill>
                  <a:schemeClr val="dk1"/>
                </a:solidFill>
              </a:rPr>
            </a:br>
            <a:endParaRPr sz="1900">
              <a:solidFill>
                <a:schemeClr val="dk1"/>
              </a:solidFill>
            </a:endParaRPr>
          </a:p>
          <a:p>
            <a:pPr marL="457200" marR="0" lvl="0" indent="-349250" algn="l" rtl="0">
              <a:spcBef>
                <a:spcPts val="0"/>
              </a:spcBef>
              <a:spcAft>
                <a:spcPts val="0"/>
              </a:spcAft>
              <a:buClr>
                <a:schemeClr val="dk1"/>
              </a:buClr>
              <a:buSzPts val="1900"/>
              <a:buChar char="❏"/>
            </a:pPr>
            <a:r>
              <a:rPr lang="en-US" sz="1900">
                <a:solidFill>
                  <a:schemeClr val="dk1"/>
                </a:solidFill>
              </a:rPr>
              <a:t>Watch Parties</a:t>
            </a:r>
            <a:br>
              <a:rPr lang="en-US" sz="1900">
                <a:solidFill>
                  <a:schemeClr val="dk1"/>
                </a:solidFill>
              </a:rPr>
            </a:br>
            <a:endParaRPr sz="1900">
              <a:solidFill>
                <a:schemeClr val="dk1"/>
              </a:solidFill>
            </a:endParaRPr>
          </a:p>
          <a:p>
            <a:pPr marL="457200" marR="0" lvl="0" indent="-349250" algn="l" rtl="0">
              <a:spcBef>
                <a:spcPts val="0"/>
              </a:spcBef>
              <a:spcAft>
                <a:spcPts val="0"/>
              </a:spcAft>
              <a:buClr>
                <a:schemeClr val="dk1"/>
              </a:buClr>
              <a:buSzPts val="1900"/>
              <a:buChar char="❏"/>
            </a:pPr>
            <a:r>
              <a:rPr lang="en-US" sz="1900">
                <a:solidFill>
                  <a:schemeClr val="dk1"/>
                </a:solidFill>
              </a:rPr>
              <a:t>Find what works for you and your team. </a:t>
            </a:r>
            <a:endParaRPr sz="1900">
              <a:solidFill>
                <a:schemeClr val="dk1"/>
              </a:solidFill>
            </a:endParaRPr>
          </a:p>
          <a:p>
            <a:pPr marL="0" marR="0" lvl="0" indent="0" algn="l" rtl="0">
              <a:spcBef>
                <a:spcPts val="0"/>
              </a:spcBef>
              <a:spcAft>
                <a:spcPts val="0"/>
              </a:spcAft>
              <a:buNone/>
            </a:pPr>
            <a:endParaRPr sz="2000" i="1">
              <a:solidFill>
                <a:schemeClr val="dk1"/>
              </a:solidFill>
              <a:latin typeface="Arial"/>
              <a:ea typeface="Arial"/>
              <a:cs typeface="Arial"/>
              <a:sym typeface="Arial"/>
            </a:endParaRPr>
          </a:p>
          <a:p>
            <a:pPr marL="0" marR="0" lvl="0" indent="0" algn="l" rtl="0">
              <a:spcBef>
                <a:spcPts val="0"/>
              </a:spcBef>
              <a:spcAft>
                <a:spcPts val="0"/>
              </a:spcAft>
              <a:buNone/>
            </a:pPr>
            <a:br>
              <a:rPr lang="en-US" sz="2000">
                <a:solidFill>
                  <a:schemeClr val="dk1"/>
                </a:solidFill>
                <a:latin typeface="Arial"/>
                <a:ea typeface="Arial"/>
                <a:cs typeface="Arial"/>
                <a:sym typeface="Arial"/>
              </a:rPr>
            </a:br>
            <a:endParaRPr sz="2000">
              <a:solidFill>
                <a:schemeClr val="dk1"/>
              </a:solidFill>
              <a:latin typeface="Arial"/>
              <a:ea typeface="Arial"/>
              <a:cs typeface="Arial"/>
              <a:sym typeface="Arial"/>
            </a:endParaRPr>
          </a:p>
          <a:p>
            <a:pPr marL="0" marR="0" lvl="0" indent="0" algn="l" rtl="0">
              <a:spcBef>
                <a:spcPts val="0"/>
              </a:spcBef>
              <a:spcAft>
                <a:spcPts val="0"/>
              </a:spcAft>
              <a:buNone/>
            </a:pPr>
            <a:endParaRPr sz="2000">
              <a:solidFill>
                <a:schemeClr val="dk1"/>
              </a:solidFill>
              <a:latin typeface="Arial"/>
              <a:ea typeface="Arial"/>
              <a:cs typeface="Arial"/>
              <a:sym typeface="Arial"/>
            </a:endParaRPr>
          </a:p>
        </p:txBody>
      </p:sp>
      <p:sp>
        <p:nvSpPr>
          <p:cNvPr id="724" name="Google Shape;724;gbf2c679cb4_0_0"/>
          <p:cNvSpPr txBox="1"/>
          <p:nvPr/>
        </p:nvSpPr>
        <p:spPr>
          <a:xfrm>
            <a:off x="7173000" y="227575"/>
            <a:ext cx="3998400" cy="861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br>
              <a:rPr lang="en-US" sz="2200" b="1" u="sng">
                <a:solidFill>
                  <a:schemeClr val="dk1"/>
                </a:solidFill>
              </a:rPr>
            </a:br>
            <a:r>
              <a:rPr lang="en-US" sz="2200" b="1" u="sng">
                <a:solidFill>
                  <a:schemeClr val="dk1"/>
                </a:solidFill>
              </a:rPr>
              <a:t>Team Building Checklist</a:t>
            </a:r>
            <a:endParaRPr sz="2200" b="1" u="sng">
              <a:solidFill>
                <a:schemeClr val="dk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728"/>
        <p:cNvGrpSpPr/>
        <p:nvPr/>
      </p:nvGrpSpPr>
      <p:grpSpPr>
        <a:xfrm>
          <a:off x="0" y="0"/>
          <a:ext cx="0" cy="0"/>
          <a:chOff x="0" y="0"/>
          <a:chExt cx="0" cy="0"/>
        </a:xfrm>
      </p:grpSpPr>
      <p:sp>
        <p:nvSpPr>
          <p:cNvPr id="729" name="Google Shape;729;p20"/>
          <p:cNvSpPr txBox="1">
            <a:spLocks noGrp="1"/>
          </p:cNvSpPr>
          <p:nvPr>
            <p:ph type="title"/>
          </p:nvPr>
        </p:nvSpPr>
        <p:spPr>
          <a:xfrm>
            <a:off x="509117" y="2133601"/>
            <a:ext cx="10817199" cy="1361999"/>
          </a:xfrm>
          <a:prstGeom prst="rect">
            <a:avLst/>
          </a:prstGeom>
          <a:noFill/>
          <a:ln>
            <a:noFill/>
          </a:ln>
        </p:spPr>
        <p:txBody>
          <a:bodyPr spcFirstLastPara="1" wrap="square" lIns="121900" tIns="121900" rIns="121900" bIns="121900" anchor="ctr" anchorCtr="0">
            <a:noAutofit/>
          </a:bodyPr>
          <a:lstStyle/>
          <a:p>
            <a:pPr marL="0" lvl="0" indent="0" algn="l" rtl="0">
              <a:lnSpc>
                <a:spcPct val="100000"/>
              </a:lnSpc>
              <a:spcBef>
                <a:spcPts val="0"/>
              </a:spcBef>
              <a:spcAft>
                <a:spcPts val="0"/>
              </a:spcAft>
              <a:buSzPts val="1600"/>
              <a:buNone/>
            </a:pPr>
            <a:r>
              <a:rPr lang="en-US"/>
              <a:t>Questions?</a:t>
            </a:r>
            <a:endParaRPr/>
          </a:p>
        </p:txBody>
      </p:sp>
      <p:sp>
        <p:nvSpPr>
          <p:cNvPr id="730" name="Google Shape;730;p20"/>
          <p:cNvSpPr txBox="1"/>
          <p:nvPr/>
        </p:nvSpPr>
        <p:spPr>
          <a:xfrm>
            <a:off x="1179015" y="4254501"/>
            <a:ext cx="10147300" cy="54386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a:p>
            <a:pPr marL="0" marR="0" lvl="0" indent="0" algn="l" rtl="0">
              <a:spcBef>
                <a:spcPts val="0"/>
              </a:spcBef>
              <a:spcAft>
                <a:spcPts val="0"/>
              </a:spcAft>
              <a:buNone/>
            </a:pPr>
            <a:endParaRPr sz="1067">
              <a:solidFill>
                <a:srgbClr val="000000"/>
              </a:solidFill>
              <a:latin typeface="Arial"/>
              <a:ea typeface="Arial"/>
              <a:cs typeface="Arial"/>
              <a:sym typeface="Arial"/>
            </a:endParaRPr>
          </a:p>
        </p:txBody>
      </p:sp>
      <p:pic>
        <p:nvPicPr>
          <p:cNvPr id="731" name="Google Shape;731;p20"/>
          <p:cNvPicPr preferRelativeResize="0"/>
          <p:nvPr/>
        </p:nvPicPr>
        <p:blipFill rotWithShape="1">
          <a:blip r:embed="rId3">
            <a:alphaModFix/>
          </a:blip>
          <a:srcRect/>
          <a:stretch/>
        </p:blipFill>
        <p:spPr>
          <a:xfrm>
            <a:off x="9867900" y="104669"/>
            <a:ext cx="2146301" cy="1559401"/>
          </a:xfrm>
          <a:prstGeom prst="rect">
            <a:avLst/>
          </a:prstGeom>
          <a:noFill/>
          <a:ln>
            <a:noFill/>
          </a:ln>
        </p:spPr>
      </p:pic>
      <p:pic>
        <p:nvPicPr>
          <p:cNvPr id="732" name="Google Shape;732;p20"/>
          <p:cNvPicPr preferRelativeResize="0"/>
          <p:nvPr/>
        </p:nvPicPr>
        <p:blipFill rotWithShape="1">
          <a:blip r:embed="rId4">
            <a:alphaModFix/>
          </a:blip>
          <a:srcRect/>
          <a:stretch/>
        </p:blipFill>
        <p:spPr>
          <a:xfrm>
            <a:off x="213814" y="-25960"/>
            <a:ext cx="2320099" cy="1653854"/>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736"/>
        <p:cNvGrpSpPr/>
        <p:nvPr/>
      </p:nvGrpSpPr>
      <p:grpSpPr>
        <a:xfrm>
          <a:off x="0" y="0"/>
          <a:ext cx="0" cy="0"/>
          <a:chOff x="0" y="0"/>
          <a:chExt cx="0" cy="0"/>
        </a:xfrm>
      </p:grpSpPr>
      <p:sp>
        <p:nvSpPr>
          <p:cNvPr id="737" name="Google Shape;737;p21"/>
          <p:cNvSpPr txBox="1">
            <a:spLocks noGrp="1"/>
          </p:cNvSpPr>
          <p:nvPr>
            <p:ph type="title"/>
          </p:nvPr>
        </p:nvSpPr>
        <p:spPr>
          <a:xfrm>
            <a:off x="509117" y="2133601"/>
            <a:ext cx="10817199" cy="1361999"/>
          </a:xfrm>
          <a:prstGeom prst="rect">
            <a:avLst/>
          </a:prstGeom>
          <a:noFill/>
          <a:ln>
            <a:noFill/>
          </a:ln>
        </p:spPr>
        <p:txBody>
          <a:bodyPr spcFirstLastPara="1" wrap="square" lIns="121900" tIns="121900" rIns="121900" bIns="121900" anchor="ctr" anchorCtr="0">
            <a:noAutofit/>
          </a:bodyPr>
          <a:lstStyle/>
          <a:p>
            <a:pPr marL="0" lvl="0" indent="0" algn="l" rtl="0">
              <a:lnSpc>
                <a:spcPct val="100000"/>
              </a:lnSpc>
              <a:spcBef>
                <a:spcPts val="0"/>
              </a:spcBef>
              <a:spcAft>
                <a:spcPts val="0"/>
              </a:spcAft>
              <a:buSzPts val="1600"/>
              <a:buNone/>
            </a:pPr>
            <a:r>
              <a:rPr lang="en-US"/>
              <a:t>Contact info</a:t>
            </a:r>
            <a:endParaRPr/>
          </a:p>
        </p:txBody>
      </p:sp>
      <p:sp>
        <p:nvSpPr>
          <p:cNvPr id="738" name="Google Shape;738;p21"/>
          <p:cNvSpPr/>
          <p:nvPr/>
        </p:nvSpPr>
        <p:spPr>
          <a:xfrm>
            <a:off x="2424425" y="4036818"/>
            <a:ext cx="8326434" cy="24164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950" b="1">
                <a:solidFill>
                  <a:srgbClr val="000000"/>
                </a:solidFill>
                <a:latin typeface="Arial"/>
                <a:ea typeface="Arial"/>
                <a:cs typeface="Arial"/>
                <a:sym typeface="Arial"/>
              </a:rPr>
              <a:t>Sarah Moser, M.S., Research Advancement Administrator, Sr. </a:t>
            </a:r>
            <a:endParaRPr/>
          </a:p>
          <a:p>
            <a:pPr marL="0" marR="0" lvl="0" indent="0" algn="l" rtl="0">
              <a:spcBef>
                <a:spcPts val="0"/>
              </a:spcBef>
              <a:spcAft>
                <a:spcPts val="0"/>
              </a:spcAft>
              <a:buNone/>
            </a:pPr>
            <a:r>
              <a:rPr lang="en-US" sz="1867">
                <a:solidFill>
                  <a:srgbClr val="000000"/>
                </a:solidFill>
                <a:latin typeface="Arial"/>
                <a:ea typeface="Arial"/>
                <a:cs typeface="Arial"/>
                <a:sym typeface="Arial"/>
              </a:rPr>
              <a:t>(ASU - Institute for Humanities Research) </a:t>
            </a:r>
            <a:br>
              <a:rPr lang="en-US" sz="1867">
                <a:solidFill>
                  <a:srgbClr val="000000"/>
                </a:solidFill>
                <a:latin typeface="Arial"/>
                <a:ea typeface="Arial"/>
                <a:cs typeface="Arial"/>
                <a:sym typeface="Arial"/>
              </a:rPr>
            </a:br>
            <a:r>
              <a:rPr lang="en-US" sz="1867" u="sng">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SEM@asu.edu</a:t>
            </a:r>
            <a:endParaRPr sz="1867" u="sng">
              <a:solidFill>
                <a:srgbClr val="000000"/>
              </a:solidFill>
              <a:latin typeface="Arial"/>
              <a:ea typeface="Arial"/>
              <a:cs typeface="Arial"/>
              <a:sym typeface="Arial"/>
            </a:endParaRPr>
          </a:p>
          <a:p>
            <a:pPr marL="0" marR="0" lvl="0" indent="0" algn="l" rtl="0">
              <a:spcBef>
                <a:spcPts val="0"/>
              </a:spcBef>
              <a:spcAft>
                <a:spcPts val="0"/>
              </a:spcAft>
              <a:buNone/>
            </a:pPr>
            <a:endParaRPr sz="1867" u="sng"/>
          </a:p>
          <a:p>
            <a:pPr marL="0" lvl="0" indent="0" algn="l" rtl="0">
              <a:spcBef>
                <a:spcPts val="0"/>
              </a:spcBef>
              <a:spcAft>
                <a:spcPts val="0"/>
              </a:spcAft>
              <a:buClr>
                <a:schemeClr val="dk1"/>
              </a:buClr>
              <a:buFont typeface="Arial"/>
              <a:buNone/>
            </a:pPr>
            <a:r>
              <a:rPr lang="en-US" sz="1950" b="1">
                <a:solidFill>
                  <a:schemeClr val="dk1"/>
                </a:solidFill>
              </a:rPr>
              <a:t>Lisa Allen, M.Ed., CRA, Assistant Director of Research Advancemen</a:t>
            </a:r>
            <a:r>
              <a:rPr lang="en-US" sz="1867" b="1">
                <a:solidFill>
                  <a:schemeClr val="dk1"/>
                </a:solidFill>
              </a:rPr>
              <a:t>t </a:t>
            </a:r>
            <a:br>
              <a:rPr lang="en-US" sz="1867">
                <a:solidFill>
                  <a:schemeClr val="dk1"/>
                </a:solidFill>
              </a:rPr>
            </a:br>
            <a:r>
              <a:rPr lang="en-US" sz="1867">
                <a:solidFill>
                  <a:schemeClr val="dk1"/>
                </a:solidFill>
              </a:rPr>
              <a:t>(ASU - College of Health Solutions)</a:t>
            </a:r>
            <a:br>
              <a:rPr lang="en-US" sz="1867">
                <a:solidFill>
                  <a:schemeClr val="dk1"/>
                </a:solidFill>
              </a:rPr>
            </a:br>
            <a:r>
              <a:rPr lang="en-US" sz="1867" u="sng">
                <a:solidFill>
                  <a:schemeClr val="dk1"/>
                </a:solidFill>
                <a:hlinkClick r:id="rId4">
                  <a:extLst>
                    <a:ext uri="{A12FA001-AC4F-418D-AE19-62706E023703}">
                      <ahyp:hlinkClr xmlns:ahyp="http://schemas.microsoft.com/office/drawing/2018/hyperlinkcolor" val="tx"/>
                    </a:ext>
                  </a:extLst>
                </a:hlinkClick>
              </a:rPr>
              <a:t>lam130@asu.edu</a:t>
            </a:r>
            <a:endParaRPr sz="1867">
              <a:solidFill>
                <a:schemeClr val="dk1"/>
              </a:solidFill>
            </a:endParaRPr>
          </a:p>
          <a:p>
            <a:pPr marL="0" marR="0" lvl="0" indent="0" algn="l" rtl="0">
              <a:spcBef>
                <a:spcPts val="0"/>
              </a:spcBef>
              <a:spcAft>
                <a:spcPts val="0"/>
              </a:spcAft>
              <a:buNone/>
            </a:pPr>
            <a:endParaRPr sz="1867" u="sng"/>
          </a:p>
        </p:txBody>
      </p:sp>
      <p:pic>
        <p:nvPicPr>
          <p:cNvPr id="739" name="Google Shape;739;p21"/>
          <p:cNvPicPr preferRelativeResize="0"/>
          <p:nvPr/>
        </p:nvPicPr>
        <p:blipFill rotWithShape="1">
          <a:blip r:embed="rId5">
            <a:alphaModFix/>
          </a:blip>
          <a:srcRect/>
          <a:stretch/>
        </p:blipFill>
        <p:spPr>
          <a:xfrm>
            <a:off x="9867900" y="104669"/>
            <a:ext cx="2146301" cy="1559401"/>
          </a:xfrm>
          <a:prstGeom prst="rect">
            <a:avLst/>
          </a:prstGeom>
          <a:noFill/>
          <a:ln>
            <a:noFill/>
          </a:ln>
        </p:spPr>
      </p:pic>
      <p:pic>
        <p:nvPicPr>
          <p:cNvPr id="740" name="Google Shape;740;p21"/>
          <p:cNvPicPr preferRelativeResize="0"/>
          <p:nvPr/>
        </p:nvPicPr>
        <p:blipFill rotWithShape="1">
          <a:blip r:embed="rId6">
            <a:alphaModFix/>
          </a:blip>
          <a:srcRect/>
          <a:stretch/>
        </p:blipFill>
        <p:spPr>
          <a:xfrm>
            <a:off x="213814" y="-61471"/>
            <a:ext cx="2320099" cy="165385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00"/>
        <p:cNvGrpSpPr/>
        <p:nvPr/>
      </p:nvGrpSpPr>
      <p:grpSpPr>
        <a:xfrm>
          <a:off x="0" y="0"/>
          <a:ext cx="0" cy="0"/>
          <a:chOff x="0" y="0"/>
          <a:chExt cx="0" cy="0"/>
        </a:xfrm>
      </p:grpSpPr>
      <p:sp>
        <p:nvSpPr>
          <p:cNvPr id="501" name="Google Shape;501;p3"/>
          <p:cNvSpPr txBox="1"/>
          <p:nvPr/>
        </p:nvSpPr>
        <p:spPr>
          <a:xfrm>
            <a:off x="491192" y="1912700"/>
            <a:ext cx="11285100" cy="4213500"/>
          </a:xfrm>
          <a:prstGeom prst="rect">
            <a:avLst/>
          </a:prstGeom>
          <a:noFill/>
          <a:ln>
            <a:noFill/>
          </a:ln>
        </p:spPr>
        <p:txBody>
          <a:bodyPr spcFirstLastPara="1" wrap="square" lIns="121900" tIns="121900" rIns="121900" bIns="121900" anchor="t" anchorCtr="0">
            <a:noAutofit/>
          </a:bodyPr>
          <a:lstStyle/>
          <a:p>
            <a:pPr marL="0" marR="0" lvl="0" indent="0" algn="l" rtl="0">
              <a:spcBef>
                <a:spcPts val="0"/>
              </a:spcBef>
              <a:spcAft>
                <a:spcPts val="0"/>
              </a:spcAft>
              <a:buNone/>
            </a:pPr>
            <a:r>
              <a:rPr lang="en-US" sz="3200" b="1" i="0" u="none" strike="noStrike" cap="none">
                <a:latin typeface="Arial"/>
                <a:ea typeface="Arial"/>
                <a:cs typeface="Arial"/>
                <a:sym typeface="Arial"/>
              </a:rPr>
              <a:t>1 </a:t>
            </a:r>
            <a:r>
              <a:rPr lang="en-US" sz="3200" b="1"/>
              <a:t>Learning Objectives </a:t>
            </a:r>
            <a:r>
              <a:rPr lang="en-US" sz="3200" b="1" i="0" u="none" strike="noStrike" cap="none">
                <a:latin typeface="Arial"/>
                <a:ea typeface="Arial"/>
                <a:cs typeface="Arial"/>
                <a:sym typeface="Arial"/>
              </a:rPr>
              <a:t> </a:t>
            </a:r>
            <a:br>
              <a:rPr lang="en-US" sz="3200" b="1" i="0" u="none" strike="noStrike" cap="none">
                <a:latin typeface="Arial"/>
                <a:ea typeface="Arial"/>
                <a:cs typeface="Arial"/>
                <a:sym typeface="Arial"/>
              </a:rPr>
            </a:br>
            <a:r>
              <a:rPr lang="en-US" sz="3200" b="1" i="0" u="none" strike="noStrike" cap="none">
                <a:latin typeface="Arial"/>
                <a:ea typeface="Arial"/>
                <a:cs typeface="Arial"/>
                <a:sym typeface="Arial"/>
              </a:rPr>
              <a:t>2 </a:t>
            </a:r>
            <a:r>
              <a:rPr lang="en-US" sz="3200" b="1"/>
              <a:t>Pre &amp; Post Award Models </a:t>
            </a:r>
            <a:br>
              <a:rPr lang="en-US" sz="3200" b="1" i="0" u="none" strike="noStrike" cap="none">
                <a:latin typeface="Arial"/>
                <a:ea typeface="Arial"/>
                <a:cs typeface="Arial"/>
                <a:sym typeface="Arial"/>
              </a:rPr>
            </a:br>
            <a:r>
              <a:rPr lang="en-US" sz="3200" b="1" i="0" u="none" strike="noStrike" cap="none">
                <a:latin typeface="Arial"/>
                <a:ea typeface="Arial"/>
                <a:cs typeface="Arial"/>
                <a:sym typeface="Arial"/>
              </a:rPr>
              <a:t>3</a:t>
            </a:r>
            <a:r>
              <a:rPr lang="en-US" sz="3200" b="1"/>
              <a:t> Communication Methods</a:t>
            </a:r>
            <a:br>
              <a:rPr lang="en-US" sz="3200" b="1" i="0" u="none" strike="noStrike" cap="none">
                <a:latin typeface="Arial"/>
                <a:ea typeface="Arial"/>
                <a:cs typeface="Arial"/>
                <a:sym typeface="Arial"/>
              </a:rPr>
            </a:br>
            <a:r>
              <a:rPr lang="en-US" sz="3200" b="1" i="0" u="none" strike="noStrike" cap="none">
                <a:latin typeface="Arial"/>
                <a:ea typeface="Arial"/>
                <a:cs typeface="Arial"/>
                <a:sym typeface="Arial"/>
              </a:rPr>
              <a:t>4 </a:t>
            </a:r>
            <a:r>
              <a:rPr lang="en-US" sz="3200" b="1">
                <a:solidFill>
                  <a:schemeClr val="dk1"/>
                </a:solidFill>
              </a:rPr>
              <a:t>Cross-Over Topics </a:t>
            </a:r>
            <a:r>
              <a:rPr lang="en-US" sz="3200" b="1"/>
              <a:t> </a:t>
            </a:r>
            <a:br>
              <a:rPr lang="en-US" sz="3200" b="1" i="0" u="none" strike="noStrike" cap="none">
                <a:latin typeface="Arial"/>
                <a:ea typeface="Arial"/>
                <a:cs typeface="Arial"/>
                <a:sym typeface="Arial"/>
              </a:rPr>
            </a:br>
            <a:r>
              <a:rPr lang="en-US" sz="3200" b="1" i="0" u="none" strike="noStrike" cap="none">
                <a:latin typeface="Arial"/>
                <a:ea typeface="Arial"/>
                <a:cs typeface="Arial"/>
                <a:sym typeface="Arial"/>
              </a:rPr>
              <a:t>5 </a:t>
            </a:r>
            <a:r>
              <a:rPr lang="en-US" sz="3200" b="1"/>
              <a:t>Common Scenarios</a:t>
            </a:r>
            <a:endParaRPr sz="3200" b="1"/>
          </a:p>
          <a:p>
            <a:pPr marL="0" marR="0" lvl="0" indent="0" algn="l" rtl="0">
              <a:spcBef>
                <a:spcPts val="0"/>
              </a:spcBef>
              <a:spcAft>
                <a:spcPts val="0"/>
              </a:spcAft>
              <a:buNone/>
            </a:pPr>
            <a:r>
              <a:rPr lang="en-US" sz="3200" b="1"/>
              <a:t>6 Tips &amp; Tricks </a:t>
            </a:r>
            <a:endParaRPr sz="3200" b="1"/>
          </a:p>
          <a:p>
            <a:pPr marL="0" marR="0" lvl="0" indent="0" algn="l" rtl="0">
              <a:spcBef>
                <a:spcPts val="0"/>
              </a:spcBef>
              <a:spcAft>
                <a:spcPts val="0"/>
              </a:spcAft>
              <a:buNone/>
            </a:pPr>
            <a:r>
              <a:rPr lang="en-US" sz="3200" b="1"/>
              <a:t>7</a:t>
            </a:r>
            <a:r>
              <a:rPr lang="en-US" sz="3200" b="1" i="0" u="none" strike="noStrike" cap="none">
                <a:latin typeface="Arial"/>
                <a:ea typeface="Arial"/>
                <a:cs typeface="Arial"/>
                <a:sym typeface="Arial"/>
              </a:rPr>
              <a:t> Questions</a:t>
            </a:r>
            <a:endParaRPr sz="3200" b="1" i="0" u="none" strike="noStrike" cap="none">
              <a:latin typeface="Arial"/>
              <a:ea typeface="Arial"/>
              <a:cs typeface="Arial"/>
              <a:sym typeface="Arial"/>
            </a:endParaRPr>
          </a:p>
          <a:p>
            <a:pPr marL="0" marR="0" lvl="0" indent="0" algn="l" rtl="0">
              <a:spcBef>
                <a:spcPts val="0"/>
              </a:spcBef>
              <a:spcAft>
                <a:spcPts val="0"/>
              </a:spcAft>
              <a:buNone/>
            </a:pPr>
            <a:r>
              <a:rPr lang="en-US" sz="3200" b="1"/>
              <a:t>8 Contact Information</a:t>
            </a:r>
            <a:endParaRPr sz="3200" b="1"/>
          </a:p>
        </p:txBody>
      </p:sp>
      <p:sp>
        <p:nvSpPr>
          <p:cNvPr id="502" name="Google Shape;502;p3"/>
          <p:cNvSpPr txBox="1">
            <a:spLocks noGrp="1"/>
          </p:cNvSpPr>
          <p:nvPr>
            <p:ph type="title"/>
          </p:nvPr>
        </p:nvSpPr>
        <p:spPr>
          <a:xfrm>
            <a:off x="415601" y="582481"/>
            <a:ext cx="11360799" cy="763599"/>
          </a:xfrm>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0"/>
              </a:spcBef>
              <a:spcAft>
                <a:spcPts val="0"/>
              </a:spcAft>
              <a:buSzPts val="933"/>
              <a:buNone/>
            </a:pPr>
            <a:r>
              <a:rPr lang="en-US" sz="3733">
                <a:highlight>
                  <a:srgbClr val="FFC000"/>
                </a:highlight>
              </a:rPr>
              <a:t>Table of contents</a:t>
            </a:r>
            <a:endParaRPr/>
          </a:p>
        </p:txBody>
      </p:sp>
      <p:pic>
        <p:nvPicPr>
          <p:cNvPr id="503" name="Google Shape;503;p3"/>
          <p:cNvPicPr preferRelativeResize="0"/>
          <p:nvPr/>
        </p:nvPicPr>
        <p:blipFill rotWithShape="1">
          <a:blip r:embed="rId3">
            <a:alphaModFix/>
          </a:blip>
          <a:srcRect/>
          <a:stretch/>
        </p:blipFill>
        <p:spPr>
          <a:xfrm>
            <a:off x="9867900" y="82898"/>
            <a:ext cx="2146301" cy="172907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508" name="Google Shape;508;p5"/>
          <p:cNvSpPr txBox="1">
            <a:spLocks noGrp="1"/>
          </p:cNvSpPr>
          <p:nvPr>
            <p:ph type="title"/>
          </p:nvPr>
        </p:nvSpPr>
        <p:spPr>
          <a:xfrm>
            <a:off x="415601" y="593367"/>
            <a:ext cx="11360799" cy="763599"/>
          </a:xfrm>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0"/>
              </a:spcBef>
              <a:spcAft>
                <a:spcPts val="0"/>
              </a:spcAft>
              <a:buSzPts val="925"/>
              <a:buNone/>
            </a:pPr>
            <a:r>
              <a:rPr lang="en-US">
                <a:highlight>
                  <a:srgbClr val="FFC000"/>
                </a:highlight>
              </a:rPr>
              <a:t>Learning Objectives </a:t>
            </a:r>
            <a:endParaRPr>
              <a:highlight>
                <a:srgbClr val="FFC000"/>
              </a:highlight>
            </a:endParaRPr>
          </a:p>
        </p:txBody>
      </p:sp>
      <p:sp>
        <p:nvSpPr>
          <p:cNvPr id="509" name="Google Shape;509;p5"/>
          <p:cNvSpPr txBox="1">
            <a:spLocks noGrp="1"/>
          </p:cNvSpPr>
          <p:nvPr>
            <p:ph type="body" idx="1"/>
          </p:nvPr>
        </p:nvSpPr>
        <p:spPr>
          <a:xfrm>
            <a:off x="415596" y="1606434"/>
            <a:ext cx="10427200" cy="4268799"/>
          </a:xfrm>
          <a:prstGeom prst="rect">
            <a:avLst/>
          </a:prstGeom>
          <a:noFill/>
          <a:ln>
            <a:noFill/>
          </a:ln>
        </p:spPr>
        <p:txBody>
          <a:bodyPr spcFirstLastPara="1" wrap="square" lIns="121900" tIns="121900" rIns="121900" bIns="121900" anchor="t" anchorCtr="0">
            <a:noAutofit/>
          </a:bodyPr>
          <a:lstStyle/>
          <a:p>
            <a:pPr marL="342900" lvl="0" indent="-342900" algn="l" rtl="0">
              <a:lnSpc>
                <a:spcPct val="115000"/>
              </a:lnSpc>
              <a:spcBef>
                <a:spcPts val="0"/>
              </a:spcBef>
              <a:spcAft>
                <a:spcPts val="0"/>
              </a:spcAft>
              <a:buSzPts val="1800"/>
              <a:buFont typeface="Arial"/>
              <a:buChar char="•"/>
            </a:pPr>
            <a:r>
              <a:rPr lang="en-US"/>
              <a:t>Participants will review </a:t>
            </a:r>
            <a:r>
              <a:rPr lang="en-US" b="1"/>
              <a:t>best practices</a:t>
            </a:r>
            <a:r>
              <a:rPr lang="en-US"/>
              <a:t> to enhance communications between Pre and Post Award staff, faculty and other teams within the University.  </a:t>
            </a:r>
            <a:endParaRPr/>
          </a:p>
          <a:p>
            <a:pPr marL="342900" lvl="0" indent="-342900" algn="l" rtl="0">
              <a:lnSpc>
                <a:spcPct val="115000"/>
              </a:lnSpc>
              <a:spcBef>
                <a:spcPts val="2133"/>
              </a:spcBef>
              <a:spcAft>
                <a:spcPts val="0"/>
              </a:spcAft>
              <a:buSzPts val="1800"/>
              <a:buFont typeface="Arial"/>
              <a:buChar char="•"/>
            </a:pPr>
            <a:r>
              <a:rPr lang="en-US"/>
              <a:t>Participants will engage in </a:t>
            </a:r>
            <a:r>
              <a:rPr lang="en-US" b="1"/>
              <a:t>interactive activities</a:t>
            </a:r>
            <a:r>
              <a:rPr lang="en-US"/>
              <a:t> highlighting best communication practices between Pre &amp; Post Award. </a:t>
            </a:r>
            <a:endParaRPr/>
          </a:p>
          <a:p>
            <a:pPr marL="342900" lvl="0" indent="-342900" algn="l" rtl="0">
              <a:lnSpc>
                <a:spcPct val="115000"/>
              </a:lnSpc>
              <a:spcBef>
                <a:spcPts val="2133"/>
              </a:spcBef>
              <a:spcAft>
                <a:spcPts val="0"/>
              </a:spcAft>
              <a:buSzPts val="1800"/>
              <a:buFont typeface="Arial"/>
              <a:buChar char="•"/>
            </a:pPr>
            <a:r>
              <a:rPr lang="en-US"/>
              <a:t>Participants will </a:t>
            </a:r>
            <a:r>
              <a:rPr lang="en-US" b="1"/>
              <a:t>learn strategies </a:t>
            </a:r>
            <a:r>
              <a:rPr lang="en-US"/>
              <a:t>and tools to help cultivate effective and efficient communication methods within the research administration field. </a:t>
            </a:r>
            <a:endParaRPr/>
          </a:p>
          <a:p>
            <a:pPr marL="342900" lvl="0" indent="-224345" algn="l" rtl="0">
              <a:lnSpc>
                <a:spcPct val="115000"/>
              </a:lnSpc>
              <a:spcBef>
                <a:spcPts val="2133"/>
              </a:spcBef>
              <a:spcAft>
                <a:spcPts val="0"/>
              </a:spcAft>
              <a:buSzPts val="1867"/>
              <a:buFont typeface="Arial"/>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14"/>
        <p:cNvGrpSpPr/>
        <p:nvPr/>
      </p:nvGrpSpPr>
      <p:grpSpPr>
        <a:xfrm>
          <a:off x="0" y="0"/>
          <a:ext cx="0" cy="0"/>
          <a:chOff x="0" y="0"/>
          <a:chExt cx="0" cy="0"/>
        </a:xfrm>
      </p:grpSpPr>
      <p:sp>
        <p:nvSpPr>
          <p:cNvPr id="515" name="Google Shape;515;p6"/>
          <p:cNvSpPr txBox="1">
            <a:spLocks noGrp="1"/>
          </p:cNvSpPr>
          <p:nvPr>
            <p:ph type="title"/>
          </p:nvPr>
        </p:nvSpPr>
        <p:spPr>
          <a:xfrm>
            <a:off x="685800" y="471488"/>
            <a:ext cx="10820400" cy="1436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C00000"/>
              </a:buClr>
              <a:buSzPts val="3000"/>
              <a:buFont typeface="Georgia"/>
              <a:buNone/>
            </a:pPr>
            <a:r>
              <a:rPr lang="en-US" sz="3000" b="1">
                <a:solidFill>
                  <a:srgbClr val="C00000"/>
                </a:solidFill>
              </a:rPr>
              <a:t>Pre and Post Award</a:t>
            </a:r>
            <a:br>
              <a:rPr lang="en-US" sz="3000" b="1">
                <a:solidFill>
                  <a:srgbClr val="C00000"/>
                </a:solidFill>
              </a:rPr>
            </a:br>
            <a:r>
              <a:rPr lang="en-US" sz="3000" b="1">
                <a:solidFill>
                  <a:srgbClr val="C00000"/>
                </a:solidFill>
              </a:rPr>
              <a:t>Model 1 </a:t>
            </a:r>
            <a:br>
              <a:rPr lang="en-US" sz="3000" b="1">
                <a:solidFill>
                  <a:srgbClr val="C00000"/>
                </a:solidFill>
                <a:latin typeface="Georgia"/>
                <a:ea typeface="Georgia"/>
                <a:cs typeface="Georgia"/>
                <a:sym typeface="Georgia"/>
              </a:rPr>
            </a:br>
            <a:endParaRPr sz="3000" b="1">
              <a:solidFill>
                <a:srgbClr val="C00000"/>
              </a:solidFill>
              <a:latin typeface="Georgia"/>
              <a:ea typeface="Georgia"/>
              <a:cs typeface="Georgia"/>
              <a:sym typeface="Georgia"/>
            </a:endParaRPr>
          </a:p>
        </p:txBody>
      </p:sp>
      <p:sp>
        <p:nvSpPr>
          <p:cNvPr id="516" name="Google Shape;516;p6"/>
          <p:cNvSpPr/>
          <p:nvPr/>
        </p:nvSpPr>
        <p:spPr>
          <a:xfrm>
            <a:off x="446466" y="2261254"/>
            <a:ext cx="5597340" cy="3796158"/>
          </a:xfrm>
          <a:prstGeom prst="ellipse">
            <a:avLst/>
          </a:prstGeom>
          <a:noFill/>
          <a:ln w="12700" cap="flat" cmpd="sng">
            <a:solidFill>
              <a:srgbClr val="BA901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600"/>
              <a:buFont typeface="Arial"/>
              <a:buNone/>
            </a:pPr>
            <a:endParaRPr sz="1600" b="0" i="0" u="none" strike="noStrike" cap="none">
              <a:solidFill>
                <a:srgbClr val="FFFFFF"/>
              </a:solidFill>
              <a:latin typeface="Arial"/>
              <a:ea typeface="Arial"/>
              <a:cs typeface="Arial"/>
              <a:sym typeface="Arial"/>
            </a:endParaRPr>
          </a:p>
        </p:txBody>
      </p:sp>
      <p:sp>
        <p:nvSpPr>
          <p:cNvPr id="517" name="Google Shape;517;p6"/>
          <p:cNvSpPr txBox="1"/>
          <p:nvPr/>
        </p:nvSpPr>
        <p:spPr>
          <a:xfrm>
            <a:off x="1383456" y="2690029"/>
            <a:ext cx="2904108"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7F7F7F"/>
              </a:buClr>
              <a:buSzPts val="1600"/>
              <a:buFont typeface="Arial"/>
              <a:buNone/>
            </a:pPr>
            <a:r>
              <a:rPr lang="en-US" sz="1600" b="0" i="0" u="none" strike="noStrike" cap="none">
                <a:solidFill>
                  <a:srgbClr val="7F7F7F"/>
                </a:solidFill>
                <a:latin typeface="Arial"/>
                <a:ea typeface="Arial"/>
                <a:cs typeface="Arial"/>
                <a:sym typeface="Arial"/>
              </a:rPr>
              <a:t>Find Funding</a:t>
            </a:r>
            <a:endParaRPr/>
          </a:p>
        </p:txBody>
      </p:sp>
      <p:sp>
        <p:nvSpPr>
          <p:cNvPr id="518" name="Google Shape;518;p6"/>
          <p:cNvSpPr txBox="1"/>
          <p:nvPr/>
        </p:nvSpPr>
        <p:spPr>
          <a:xfrm>
            <a:off x="1154332" y="3804270"/>
            <a:ext cx="2171960"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70C0"/>
              </a:buClr>
              <a:buSzPts val="1600"/>
              <a:buFont typeface="Arial"/>
              <a:buNone/>
            </a:pPr>
            <a:r>
              <a:rPr lang="en-US" sz="1600" b="0" i="0" u="none" strike="noStrike" cap="none">
                <a:solidFill>
                  <a:srgbClr val="0070C0"/>
                </a:solidFill>
                <a:latin typeface="Arial"/>
                <a:ea typeface="Arial"/>
                <a:cs typeface="Arial"/>
                <a:sym typeface="Arial"/>
              </a:rPr>
              <a:t>Budget Preparation</a:t>
            </a:r>
            <a:endParaRPr/>
          </a:p>
        </p:txBody>
      </p:sp>
      <p:sp>
        <p:nvSpPr>
          <p:cNvPr id="519" name="Google Shape;519;p6"/>
          <p:cNvSpPr txBox="1"/>
          <p:nvPr/>
        </p:nvSpPr>
        <p:spPr>
          <a:xfrm>
            <a:off x="2554314" y="4664597"/>
            <a:ext cx="2419253"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7F7F7F"/>
              </a:buClr>
              <a:buSzPts val="1600"/>
              <a:buFont typeface="Arial"/>
              <a:buNone/>
            </a:pPr>
            <a:r>
              <a:rPr lang="en-US" sz="1600" b="0" i="0" u="none" strike="noStrike" cap="none">
                <a:solidFill>
                  <a:srgbClr val="7F7F7F"/>
                </a:solidFill>
                <a:latin typeface="Arial"/>
                <a:ea typeface="Arial"/>
                <a:cs typeface="Arial"/>
                <a:sym typeface="Arial"/>
              </a:rPr>
              <a:t>Proposal prep resources</a:t>
            </a:r>
            <a:endParaRPr/>
          </a:p>
        </p:txBody>
      </p:sp>
      <p:sp>
        <p:nvSpPr>
          <p:cNvPr id="520" name="Google Shape;520;p6"/>
          <p:cNvSpPr txBox="1"/>
          <p:nvPr/>
        </p:nvSpPr>
        <p:spPr>
          <a:xfrm>
            <a:off x="3519861" y="4414202"/>
            <a:ext cx="184731"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600"/>
              <a:buFont typeface="Arial"/>
              <a:buNone/>
            </a:pPr>
            <a:endParaRPr sz="1600" b="0" i="0" u="none" strike="noStrike" cap="none">
              <a:solidFill>
                <a:srgbClr val="000000"/>
              </a:solidFill>
              <a:latin typeface="Arial"/>
              <a:ea typeface="Arial"/>
              <a:cs typeface="Arial"/>
              <a:sym typeface="Arial"/>
            </a:endParaRPr>
          </a:p>
        </p:txBody>
      </p:sp>
      <p:sp>
        <p:nvSpPr>
          <p:cNvPr id="521" name="Google Shape;521;p6"/>
          <p:cNvSpPr txBox="1"/>
          <p:nvPr/>
        </p:nvSpPr>
        <p:spPr>
          <a:xfrm>
            <a:off x="3871853" y="3196379"/>
            <a:ext cx="1970100" cy="585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70C0"/>
              </a:buClr>
              <a:buSzPts val="1600"/>
              <a:buFont typeface="Arial"/>
              <a:buNone/>
            </a:pPr>
            <a:r>
              <a:rPr lang="en-US" sz="1600" b="0" i="0" u="none" strike="noStrike" cap="none">
                <a:solidFill>
                  <a:srgbClr val="0070C0"/>
                </a:solidFill>
                <a:latin typeface="Arial"/>
                <a:ea typeface="Arial"/>
                <a:cs typeface="Arial"/>
                <a:sym typeface="Arial"/>
              </a:rPr>
              <a:t>Proposal Preparation</a:t>
            </a:r>
            <a:endParaRPr/>
          </a:p>
        </p:txBody>
      </p:sp>
      <p:sp>
        <p:nvSpPr>
          <p:cNvPr id="522" name="Google Shape;522;p6"/>
          <p:cNvSpPr txBox="1"/>
          <p:nvPr/>
        </p:nvSpPr>
        <p:spPr>
          <a:xfrm>
            <a:off x="2835510" y="3949182"/>
            <a:ext cx="3081991"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7F7F7F"/>
              </a:buClr>
              <a:buSzPts val="1600"/>
              <a:buFont typeface="Arial"/>
              <a:buNone/>
            </a:pPr>
            <a:r>
              <a:rPr lang="en-US" sz="1600" b="0" i="0" u="none" strike="noStrike" cap="none">
                <a:solidFill>
                  <a:srgbClr val="7F7F7F"/>
                </a:solidFill>
                <a:latin typeface="Arial"/>
                <a:ea typeface="Arial"/>
                <a:cs typeface="Arial"/>
                <a:sym typeface="Arial"/>
              </a:rPr>
              <a:t>Award set-up</a:t>
            </a:r>
            <a:endParaRPr/>
          </a:p>
        </p:txBody>
      </p:sp>
      <p:sp>
        <p:nvSpPr>
          <p:cNvPr id="523" name="Google Shape;523;p6"/>
          <p:cNvSpPr txBox="1"/>
          <p:nvPr/>
        </p:nvSpPr>
        <p:spPr>
          <a:xfrm>
            <a:off x="7339487" y="2962272"/>
            <a:ext cx="3239083"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70C0"/>
              </a:buClr>
              <a:buSzPts val="1600"/>
              <a:buFont typeface="Arial"/>
              <a:buNone/>
            </a:pPr>
            <a:r>
              <a:rPr lang="en-US" sz="1600" b="0" i="0" u="none" strike="noStrike" cap="none">
                <a:solidFill>
                  <a:srgbClr val="0070C0"/>
                </a:solidFill>
                <a:latin typeface="Arial"/>
                <a:ea typeface="Arial"/>
                <a:cs typeface="Arial"/>
                <a:sym typeface="Arial"/>
              </a:rPr>
              <a:t>Account reconciliation</a:t>
            </a:r>
            <a:endParaRPr/>
          </a:p>
        </p:txBody>
      </p:sp>
      <p:sp>
        <p:nvSpPr>
          <p:cNvPr id="524" name="Google Shape;524;p6"/>
          <p:cNvSpPr txBox="1"/>
          <p:nvPr/>
        </p:nvSpPr>
        <p:spPr>
          <a:xfrm>
            <a:off x="7897846" y="4287736"/>
            <a:ext cx="2186100"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70C0"/>
              </a:buClr>
              <a:buSzPts val="1600"/>
              <a:buFont typeface="Arial"/>
              <a:buNone/>
            </a:pPr>
            <a:r>
              <a:rPr lang="en-US" sz="1600" b="0" i="0" u="none" strike="noStrike" cap="none">
                <a:solidFill>
                  <a:srgbClr val="0070C0"/>
                </a:solidFill>
                <a:latin typeface="Arial"/>
                <a:ea typeface="Arial"/>
                <a:cs typeface="Arial"/>
                <a:sym typeface="Arial"/>
              </a:rPr>
              <a:t>Hiring</a:t>
            </a:r>
            <a:endParaRPr/>
          </a:p>
        </p:txBody>
      </p:sp>
      <p:sp>
        <p:nvSpPr>
          <p:cNvPr id="525" name="Google Shape;525;p6"/>
          <p:cNvSpPr txBox="1"/>
          <p:nvPr/>
        </p:nvSpPr>
        <p:spPr>
          <a:xfrm>
            <a:off x="6637861" y="3558049"/>
            <a:ext cx="2497595"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7F7F7F"/>
              </a:buClr>
              <a:buSzPts val="1600"/>
              <a:buFont typeface="Arial"/>
              <a:buNone/>
            </a:pPr>
            <a:r>
              <a:rPr lang="en-US" sz="1600" b="0" i="0" u="none" strike="noStrike" cap="none">
                <a:solidFill>
                  <a:srgbClr val="7F7F7F"/>
                </a:solidFill>
                <a:latin typeface="Arial"/>
                <a:ea typeface="Arial"/>
                <a:cs typeface="Arial"/>
                <a:sym typeface="Arial"/>
              </a:rPr>
              <a:t>Purchasing</a:t>
            </a:r>
            <a:endParaRPr/>
          </a:p>
        </p:txBody>
      </p:sp>
      <p:sp>
        <p:nvSpPr>
          <p:cNvPr id="526" name="Google Shape;526;p6"/>
          <p:cNvSpPr txBox="1"/>
          <p:nvPr/>
        </p:nvSpPr>
        <p:spPr>
          <a:xfrm rot="1553934">
            <a:off x="1838165" y="1717344"/>
            <a:ext cx="3196541" cy="36924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i="0" u="none" strike="noStrike" cap="none">
                <a:solidFill>
                  <a:srgbClr val="000000"/>
                </a:solidFill>
              </a:rPr>
              <a:t>Pre-Award</a:t>
            </a:r>
            <a:endParaRPr/>
          </a:p>
        </p:txBody>
      </p:sp>
      <p:sp>
        <p:nvSpPr>
          <p:cNvPr id="527" name="Google Shape;527;p6"/>
          <p:cNvSpPr txBox="1"/>
          <p:nvPr/>
        </p:nvSpPr>
        <p:spPr>
          <a:xfrm>
            <a:off x="7537244" y="1751047"/>
            <a:ext cx="3196425"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Arial"/>
                <a:ea typeface="Arial"/>
                <a:cs typeface="Arial"/>
                <a:sym typeface="Arial"/>
              </a:rPr>
              <a:t>Post-Award</a:t>
            </a:r>
            <a:endParaRPr/>
          </a:p>
        </p:txBody>
      </p:sp>
      <p:sp>
        <p:nvSpPr>
          <p:cNvPr id="528" name="Google Shape;528;p6"/>
          <p:cNvSpPr/>
          <p:nvPr/>
        </p:nvSpPr>
        <p:spPr>
          <a:xfrm>
            <a:off x="6237375" y="2167291"/>
            <a:ext cx="5597340" cy="3796158"/>
          </a:xfrm>
          <a:prstGeom prst="ellipse">
            <a:avLst/>
          </a:prstGeom>
          <a:noFill/>
          <a:ln w="12700" cap="flat" cmpd="sng">
            <a:solidFill>
              <a:srgbClr val="BA901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600"/>
              <a:buFont typeface="Arial"/>
              <a:buNone/>
            </a:pPr>
            <a:endParaRPr sz="1600" b="0" i="0" u="none" strike="noStrike" cap="none">
              <a:solidFill>
                <a:srgbClr val="FFFFFF"/>
              </a:solidFill>
              <a:latin typeface="Arial"/>
              <a:ea typeface="Arial"/>
              <a:cs typeface="Arial"/>
              <a:sym typeface="Arial"/>
            </a:endParaRPr>
          </a:p>
        </p:txBody>
      </p:sp>
      <p:sp>
        <p:nvSpPr>
          <p:cNvPr id="529" name="Google Shape;529;p6"/>
          <p:cNvSpPr txBox="1"/>
          <p:nvPr/>
        </p:nvSpPr>
        <p:spPr>
          <a:xfrm>
            <a:off x="8547569" y="3522682"/>
            <a:ext cx="2186100"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70C0"/>
              </a:buClr>
              <a:buSzPts val="1600"/>
              <a:buFont typeface="Arial"/>
              <a:buNone/>
            </a:pPr>
            <a:r>
              <a:rPr lang="en-US" sz="1600" b="0" i="0" u="none" strike="noStrike" cap="none">
                <a:solidFill>
                  <a:srgbClr val="0070C0"/>
                </a:solidFill>
                <a:latin typeface="Arial"/>
                <a:ea typeface="Arial"/>
                <a:cs typeface="Arial"/>
                <a:sym typeface="Arial"/>
              </a:rPr>
              <a:t>Close-out</a:t>
            </a:r>
            <a:endParaRPr/>
          </a:p>
        </p:txBody>
      </p:sp>
      <p:sp>
        <p:nvSpPr>
          <p:cNvPr id="530" name="Google Shape;530;p6"/>
          <p:cNvSpPr txBox="1"/>
          <p:nvPr/>
        </p:nvSpPr>
        <p:spPr>
          <a:xfrm>
            <a:off x="9067258" y="4715991"/>
            <a:ext cx="2186100"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70C0"/>
              </a:buClr>
              <a:buSzPts val="1600"/>
              <a:buFont typeface="Arial"/>
              <a:buNone/>
            </a:pPr>
            <a:r>
              <a:rPr lang="en-US" sz="1600" b="0" i="0" u="none" strike="noStrike" cap="none">
                <a:solidFill>
                  <a:srgbClr val="0070C0"/>
                </a:solidFill>
                <a:latin typeface="Arial"/>
                <a:ea typeface="Arial"/>
                <a:cs typeface="Arial"/>
                <a:sym typeface="Arial"/>
              </a:rPr>
              <a:t>Reporting</a:t>
            </a:r>
            <a:endParaRPr/>
          </a:p>
        </p:txBody>
      </p:sp>
      <p:sp>
        <p:nvSpPr>
          <p:cNvPr id="531" name="Google Shape;531;p6"/>
          <p:cNvSpPr/>
          <p:nvPr/>
        </p:nvSpPr>
        <p:spPr>
          <a:xfrm>
            <a:off x="289249" y="471488"/>
            <a:ext cx="2171960" cy="1436825"/>
          </a:xfrm>
          <a:prstGeom prst="ellipse">
            <a:avLst/>
          </a:prstGeom>
          <a:gradFill>
            <a:gsLst>
              <a:gs pos="0">
                <a:srgbClr val="AAD8A0"/>
              </a:gs>
              <a:gs pos="50000">
                <a:srgbClr val="9ECE93"/>
              </a:gs>
              <a:gs pos="100000">
                <a:srgbClr val="8DCB80"/>
              </a:gs>
            </a:gsLst>
            <a:lin ang="5400000" scaled="0"/>
          </a:gradFill>
          <a:ln w="9525"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32" name="Google Shape;532;p6"/>
          <p:cNvSpPr/>
          <p:nvPr/>
        </p:nvSpPr>
        <p:spPr>
          <a:xfrm>
            <a:off x="9566987" y="332975"/>
            <a:ext cx="2171960" cy="1436825"/>
          </a:xfrm>
          <a:prstGeom prst="ellipse">
            <a:avLst/>
          </a:prstGeom>
          <a:gradFill>
            <a:gsLst>
              <a:gs pos="0">
                <a:srgbClr val="D5B0D0"/>
              </a:gs>
              <a:gs pos="50000">
                <a:srgbClr val="CDA3C7"/>
              </a:gs>
              <a:gs pos="100000">
                <a:srgbClr val="C994C1"/>
              </a:gs>
            </a:gsLst>
            <a:lin ang="5400000" scaled="0"/>
          </a:gradFill>
          <a:ln w="952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Arial"/>
                <a:ea typeface="Arial"/>
                <a:cs typeface="Arial"/>
                <a:sym typeface="Arial"/>
              </a:rPr>
              <a:t>Principal Investigator</a:t>
            </a:r>
            <a:endParaRPr sz="1800" b="0" i="0" u="none" strike="noStrike" cap="none">
              <a:solidFill>
                <a:srgbClr val="000000"/>
              </a:solidFill>
              <a:latin typeface="Arial"/>
              <a:ea typeface="Arial"/>
              <a:cs typeface="Arial"/>
              <a:sym typeface="Arial"/>
            </a:endParaRPr>
          </a:p>
        </p:txBody>
      </p:sp>
      <p:sp>
        <p:nvSpPr>
          <p:cNvPr id="533" name="Google Shape;533;p6"/>
          <p:cNvSpPr txBox="1"/>
          <p:nvPr/>
        </p:nvSpPr>
        <p:spPr>
          <a:xfrm>
            <a:off x="552113" y="694783"/>
            <a:ext cx="2145030" cy="9233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i="0" u="none" strike="noStrike" cap="none">
                <a:solidFill>
                  <a:srgbClr val="000000"/>
                </a:solidFill>
              </a:rPr>
              <a:t>Research Infrastructure &amp; Support</a:t>
            </a:r>
            <a:endParaRPr/>
          </a:p>
        </p:txBody>
      </p:sp>
      <p:cxnSp>
        <p:nvCxnSpPr>
          <p:cNvPr id="534" name="Google Shape;534;p6"/>
          <p:cNvCxnSpPr/>
          <p:nvPr/>
        </p:nvCxnSpPr>
        <p:spPr>
          <a:xfrm>
            <a:off x="2055408" y="1781303"/>
            <a:ext cx="747045" cy="510207"/>
          </a:xfrm>
          <a:prstGeom prst="straightConnector1">
            <a:avLst/>
          </a:prstGeom>
          <a:noFill/>
          <a:ln w="76200" cap="flat" cmpd="sng">
            <a:solidFill>
              <a:schemeClr val="accent1"/>
            </a:solidFill>
            <a:prstDash val="solid"/>
            <a:miter lim="800000"/>
            <a:headEnd type="none" w="sm" len="sm"/>
            <a:tailEnd type="triangle" w="med" len="med"/>
          </a:ln>
        </p:spPr>
      </p:cxnSp>
      <p:cxnSp>
        <p:nvCxnSpPr>
          <p:cNvPr id="535" name="Google Shape;535;p6"/>
          <p:cNvCxnSpPr/>
          <p:nvPr/>
        </p:nvCxnSpPr>
        <p:spPr>
          <a:xfrm>
            <a:off x="2473247" y="1224598"/>
            <a:ext cx="4767308" cy="1354812"/>
          </a:xfrm>
          <a:prstGeom prst="straightConnector1">
            <a:avLst/>
          </a:prstGeom>
          <a:noFill/>
          <a:ln w="76200" cap="flat" cmpd="sng">
            <a:solidFill>
              <a:schemeClr val="accent1"/>
            </a:solidFill>
            <a:prstDash val="solid"/>
            <a:miter lim="800000"/>
            <a:headEnd type="none" w="sm" len="sm"/>
            <a:tailEnd type="triangle" w="med" len="med"/>
          </a:ln>
        </p:spPr>
      </p:cxnSp>
      <p:cxnSp>
        <p:nvCxnSpPr>
          <p:cNvPr id="536" name="Google Shape;536;p6"/>
          <p:cNvCxnSpPr>
            <a:stCxn id="516" idx="7"/>
          </p:cNvCxnSpPr>
          <p:nvPr/>
        </p:nvCxnSpPr>
        <p:spPr>
          <a:xfrm rot="10800000" flipH="1">
            <a:off x="5224095" y="1256588"/>
            <a:ext cx="4416600" cy="1560600"/>
          </a:xfrm>
          <a:prstGeom prst="straightConnector1">
            <a:avLst/>
          </a:prstGeom>
          <a:noFill/>
          <a:ln w="76200" cap="flat" cmpd="sng">
            <a:solidFill>
              <a:schemeClr val="accent1"/>
            </a:solidFill>
            <a:prstDash val="solid"/>
            <a:miter lim="800000"/>
            <a:headEnd type="none" w="sm" len="sm"/>
            <a:tailEnd type="triangle" w="med" len="med"/>
          </a:ln>
        </p:spPr>
      </p:cxnSp>
      <p:cxnSp>
        <p:nvCxnSpPr>
          <p:cNvPr id="537" name="Google Shape;537;p6"/>
          <p:cNvCxnSpPr/>
          <p:nvPr/>
        </p:nvCxnSpPr>
        <p:spPr>
          <a:xfrm rot="10800000" flipH="1">
            <a:off x="10136592" y="1751048"/>
            <a:ext cx="155073" cy="548567"/>
          </a:xfrm>
          <a:prstGeom prst="straightConnector1">
            <a:avLst/>
          </a:prstGeom>
          <a:noFill/>
          <a:ln w="76200" cap="flat" cmpd="sng">
            <a:solidFill>
              <a:schemeClr val="accent1"/>
            </a:solidFill>
            <a:prstDash val="solid"/>
            <a:miter lim="800000"/>
            <a:headEnd type="none" w="sm" len="sm"/>
            <a:tailEnd type="triangle" w="med" len="med"/>
          </a:ln>
        </p:spPr>
      </p:cxnSp>
      <p:cxnSp>
        <p:nvCxnSpPr>
          <p:cNvPr id="538" name="Google Shape;538;p6"/>
          <p:cNvCxnSpPr>
            <a:stCxn id="532" idx="4"/>
          </p:cNvCxnSpPr>
          <p:nvPr/>
        </p:nvCxnSpPr>
        <p:spPr>
          <a:xfrm flipH="1">
            <a:off x="10567467" y="1769800"/>
            <a:ext cx="85500" cy="722100"/>
          </a:xfrm>
          <a:prstGeom prst="straightConnector1">
            <a:avLst/>
          </a:prstGeom>
          <a:noFill/>
          <a:ln w="76200" cap="flat" cmpd="sng">
            <a:solidFill>
              <a:schemeClr val="accent1"/>
            </a:solidFill>
            <a:prstDash val="solid"/>
            <a:miter lim="800000"/>
            <a:headEnd type="none" w="sm" len="sm"/>
            <a:tailEnd type="triangle" w="med" len="med"/>
          </a:ln>
        </p:spPr>
      </p:cxnSp>
      <p:cxnSp>
        <p:nvCxnSpPr>
          <p:cNvPr id="539" name="Google Shape;539;p6"/>
          <p:cNvCxnSpPr>
            <a:stCxn id="532" idx="3"/>
          </p:cNvCxnSpPr>
          <p:nvPr/>
        </p:nvCxnSpPr>
        <p:spPr>
          <a:xfrm flipH="1">
            <a:off x="4451463" y="1559382"/>
            <a:ext cx="5433600" cy="873000"/>
          </a:xfrm>
          <a:prstGeom prst="straightConnector1">
            <a:avLst/>
          </a:prstGeom>
          <a:noFill/>
          <a:ln w="76200" cap="flat" cmpd="sng">
            <a:solidFill>
              <a:schemeClr val="accent1"/>
            </a:solidFill>
            <a:prstDash val="solid"/>
            <a:miter lim="800000"/>
            <a:headEnd type="none" w="sm" len="sm"/>
            <a:tailEnd type="triangle" w="med" len="med"/>
          </a:ln>
        </p:spPr>
      </p:cxnSp>
      <p:cxnSp>
        <p:nvCxnSpPr>
          <p:cNvPr id="540" name="Google Shape;540;p6"/>
          <p:cNvCxnSpPr/>
          <p:nvPr/>
        </p:nvCxnSpPr>
        <p:spPr>
          <a:xfrm rot="10800000">
            <a:off x="2496425" y="1042750"/>
            <a:ext cx="5222400" cy="1338900"/>
          </a:xfrm>
          <a:prstGeom prst="straightConnector1">
            <a:avLst/>
          </a:prstGeom>
          <a:noFill/>
          <a:ln w="76200" cap="flat" cmpd="sng">
            <a:solidFill>
              <a:schemeClr val="accent1"/>
            </a:solidFill>
            <a:prstDash val="solid"/>
            <a:miter lim="800000"/>
            <a:headEnd type="none" w="sm" len="sm"/>
            <a:tailEnd type="triangle" w="med" len="med"/>
          </a:ln>
        </p:spPr>
      </p:cxnSp>
      <p:cxnSp>
        <p:nvCxnSpPr>
          <p:cNvPr id="541" name="Google Shape;541;p6"/>
          <p:cNvCxnSpPr/>
          <p:nvPr/>
        </p:nvCxnSpPr>
        <p:spPr>
          <a:xfrm rot="10800000">
            <a:off x="1506950" y="1905675"/>
            <a:ext cx="669600" cy="496800"/>
          </a:xfrm>
          <a:prstGeom prst="straightConnector1">
            <a:avLst/>
          </a:prstGeom>
          <a:noFill/>
          <a:ln w="76200" cap="flat" cmpd="sng">
            <a:solidFill>
              <a:schemeClr val="accent1"/>
            </a:solidFill>
            <a:prstDash val="solid"/>
            <a:miter lim="800000"/>
            <a:headEnd type="none" w="sm" len="sm"/>
            <a:tailEnd type="triangle" w="med" len="med"/>
          </a:ln>
        </p:spPr>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sp>
        <p:nvSpPr>
          <p:cNvPr id="547" name="Google Shape;547;p7"/>
          <p:cNvSpPr txBox="1">
            <a:spLocks noGrp="1"/>
          </p:cNvSpPr>
          <p:nvPr>
            <p:ph type="title"/>
          </p:nvPr>
        </p:nvSpPr>
        <p:spPr>
          <a:xfrm>
            <a:off x="685800" y="471488"/>
            <a:ext cx="10820400" cy="1436825"/>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C00000"/>
              </a:buClr>
              <a:buSzPts val="3000"/>
              <a:buFont typeface="Georgia"/>
              <a:buNone/>
            </a:pPr>
            <a:r>
              <a:rPr lang="en-US" sz="3000" b="1">
                <a:solidFill>
                  <a:srgbClr val="C00000"/>
                </a:solidFill>
                <a:latin typeface="Georgia"/>
                <a:ea typeface="Georgia"/>
                <a:cs typeface="Georgia"/>
                <a:sym typeface="Georgia"/>
              </a:rPr>
              <a:t>Focus on Pre and Post Communication </a:t>
            </a:r>
            <a:br>
              <a:rPr lang="en-US" sz="3000" b="1">
                <a:solidFill>
                  <a:srgbClr val="C00000"/>
                </a:solidFill>
                <a:latin typeface="Georgia"/>
                <a:ea typeface="Georgia"/>
                <a:cs typeface="Georgia"/>
                <a:sym typeface="Georgia"/>
              </a:rPr>
            </a:br>
            <a:endParaRPr sz="3000" b="1">
              <a:solidFill>
                <a:srgbClr val="C00000"/>
              </a:solidFill>
              <a:latin typeface="Georgia"/>
              <a:ea typeface="Georgia"/>
              <a:cs typeface="Georgia"/>
              <a:sym typeface="Georgia"/>
            </a:endParaRPr>
          </a:p>
        </p:txBody>
      </p:sp>
      <p:sp>
        <p:nvSpPr>
          <p:cNvPr id="548" name="Google Shape;548;p7"/>
          <p:cNvSpPr/>
          <p:nvPr/>
        </p:nvSpPr>
        <p:spPr>
          <a:xfrm>
            <a:off x="1209705" y="2319197"/>
            <a:ext cx="5597340" cy="3796158"/>
          </a:xfrm>
          <a:prstGeom prst="ellipse">
            <a:avLst/>
          </a:prstGeom>
          <a:noFill/>
          <a:ln w="12700" cap="flat" cmpd="sng">
            <a:solidFill>
              <a:srgbClr val="BA901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600"/>
              <a:buFont typeface="Arial"/>
              <a:buNone/>
            </a:pPr>
            <a:endParaRPr sz="1600" b="0" i="0" u="none" strike="noStrike" cap="none">
              <a:solidFill>
                <a:srgbClr val="FFFFFF"/>
              </a:solidFill>
              <a:latin typeface="Arial"/>
              <a:ea typeface="Arial"/>
              <a:cs typeface="Arial"/>
              <a:sym typeface="Arial"/>
            </a:endParaRPr>
          </a:p>
        </p:txBody>
      </p:sp>
      <p:sp>
        <p:nvSpPr>
          <p:cNvPr id="549" name="Google Shape;549;p7"/>
          <p:cNvSpPr txBox="1"/>
          <p:nvPr/>
        </p:nvSpPr>
        <p:spPr>
          <a:xfrm>
            <a:off x="2146695" y="2747972"/>
            <a:ext cx="2904108"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7F7F7F"/>
              </a:buClr>
              <a:buSzPts val="1600"/>
              <a:buFont typeface="Arial"/>
              <a:buNone/>
            </a:pPr>
            <a:r>
              <a:rPr lang="en-US" sz="1600" b="0" i="0" u="none" strike="noStrike" cap="none">
                <a:solidFill>
                  <a:srgbClr val="7F7F7F"/>
                </a:solidFill>
                <a:latin typeface="Arial"/>
                <a:ea typeface="Arial"/>
                <a:cs typeface="Arial"/>
                <a:sym typeface="Arial"/>
              </a:rPr>
              <a:t>Find Funding</a:t>
            </a:r>
            <a:endParaRPr/>
          </a:p>
        </p:txBody>
      </p:sp>
      <p:sp>
        <p:nvSpPr>
          <p:cNvPr id="550" name="Google Shape;550;p7"/>
          <p:cNvSpPr txBox="1"/>
          <p:nvPr/>
        </p:nvSpPr>
        <p:spPr>
          <a:xfrm>
            <a:off x="1917571" y="3862213"/>
            <a:ext cx="2171960"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70C0"/>
              </a:buClr>
              <a:buSzPts val="1600"/>
              <a:buFont typeface="Arial"/>
              <a:buNone/>
            </a:pPr>
            <a:r>
              <a:rPr lang="en-US" sz="1600" b="0" i="0" u="none" strike="noStrike" cap="none">
                <a:solidFill>
                  <a:srgbClr val="0070C0"/>
                </a:solidFill>
                <a:latin typeface="Arial"/>
                <a:ea typeface="Arial"/>
                <a:cs typeface="Arial"/>
                <a:sym typeface="Arial"/>
              </a:rPr>
              <a:t>Budget Preparation</a:t>
            </a:r>
            <a:endParaRPr/>
          </a:p>
        </p:txBody>
      </p:sp>
      <p:sp>
        <p:nvSpPr>
          <p:cNvPr id="551" name="Google Shape;551;p7"/>
          <p:cNvSpPr txBox="1"/>
          <p:nvPr/>
        </p:nvSpPr>
        <p:spPr>
          <a:xfrm>
            <a:off x="3317553" y="4722540"/>
            <a:ext cx="2419253"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7F7F7F"/>
              </a:buClr>
              <a:buSzPts val="1600"/>
              <a:buFont typeface="Arial"/>
              <a:buNone/>
            </a:pPr>
            <a:r>
              <a:rPr lang="en-US" sz="1600" b="0" i="0" u="none" strike="noStrike" cap="none">
                <a:solidFill>
                  <a:srgbClr val="7F7F7F"/>
                </a:solidFill>
                <a:latin typeface="Arial"/>
                <a:ea typeface="Arial"/>
                <a:cs typeface="Arial"/>
                <a:sym typeface="Arial"/>
              </a:rPr>
              <a:t>Proposal prep resources</a:t>
            </a:r>
            <a:endParaRPr/>
          </a:p>
        </p:txBody>
      </p:sp>
      <p:sp>
        <p:nvSpPr>
          <p:cNvPr id="552" name="Google Shape;552;p7"/>
          <p:cNvSpPr txBox="1"/>
          <p:nvPr/>
        </p:nvSpPr>
        <p:spPr>
          <a:xfrm>
            <a:off x="4283100" y="4472145"/>
            <a:ext cx="184731"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600"/>
              <a:buFont typeface="Arial"/>
              <a:buNone/>
            </a:pPr>
            <a:endParaRPr sz="1600" b="0" i="0" u="none" strike="noStrike" cap="none">
              <a:solidFill>
                <a:srgbClr val="000000"/>
              </a:solidFill>
              <a:latin typeface="Arial"/>
              <a:ea typeface="Arial"/>
              <a:cs typeface="Arial"/>
              <a:sym typeface="Arial"/>
            </a:endParaRPr>
          </a:p>
        </p:txBody>
      </p:sp>
      <p:sp>
        <p:nvSpPr>
          <p:cNvPr id="553" name="Google Shape;553;p7"/>
          <p:cNvSpPr txBox="1"/>
          <p:nvPr/>
        </p:nvSpPr>
        <p:spPr>
          <a:xfrm>
            <a:off x="4023742" y="3144080"/>
            <a:ext cx="1970100" cy="585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70C0"/>
              </a:buClr>
              <a:buSzPts val="1600"/>
              <a:buFont typeface="Arial"/>
              <a:buNone/>
            </a:pPr>
            <a:r>
              <a:rPr lang="en-US" sz="1600" b="0" i="0" u="none" strike="noStrike" cap="none">
                <a:solidFill>
                  <a:srgbClr val="0070C0"/>
                </a:solidFill>
                <a:latin typeface="Arial"/>
                <a:ea typeface="Arial"/>
                <a:cs typeface="Arial"/>
                <a:sym typeface="Arial"/>
              </a:rPr>
              <a:t>Proposal Preparation</a:t>
            </a:r>
            <a:endParaRPr/>
          </a:p>
        </p:txBody>
      </p:sp>
      <p:sp>
        <p:nvSpPr>
          <p:cNvPr id="554" name="Google Shape;554;p7"/>
          <p:cNvSpPr txBox="1"/>
          <p:nvPr/>
        </p:nvSpPr>
        <p:spPr>
          <a:xfrm>
            <a:off x="3223649" y="4111025"/>
            <a:ext cx="3081900" cy="338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7F7F7F"/>
              </a:buClr>
              <a:buSzPts val="1600"/>
              <a:buFont typeface="Arial"/>
              <a:buNone/>
            </a:pPr>
            <a:r>
              <a:rPr lang="en-US" sz="1600" b="0" i="0" u="none" strike="noStrike" cap="none">
                <a:solidFill>
                  <a:srgbClr val="7F7F7F"/>
                </a:solidFill>
                <a:latin typeface="Arial"/>
                <a:ea typeface="Arial"/>
                <a:cs typeface="Arial"/>
                <a:sym typeface="Arial"/>
              </a:rPr>
              <a:t>Award set-up</a:t>
            </a:r>
            <a:endParaRPr/>
          </a:p>
        </p:txBody>
      </p:sp>
      <p:sp>
        <p:nvSpPr>
          <p:cNvPr id="555" name="Google Shape;555;p7"/>
          <p:cNvSpPr txBox="1"/>
          <p:nvPr/>
        </p:nvSpPr>
        <p:spPr>
          <a:xfrm>
            <a:off x="1624628" y="1781303"/>
            <a:ext cx="3196425"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Arial"/>
                <a:ea typeface="Arial"/>
                <a:cs typeface="Arial"/>
                <a:sym typeface="Arial"/>
              </a:rPr>
              <a:t>Pre-Award</a:t>
            </a:r>
            <a:endParaRPr/>
          </a:p>
        </p:txBody>
      </p:sp>
      <p:sp>
        <p:nvSpPr>
          <p:cNvPr id="556" name="Google Shape;556;p7"/>
          <p:cNvSpPr txBox="1"/>
          <p:nvPr/>
        </p:nvSpPr>
        <p:spPr>
          <a:xfrm>
            <a:off x="7437832" y="1752231"/>
            <a:ext cx="3196425"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Arial"/>
                <a:ea typeface="Arial"/>
                <a:cs typeface="Arial"/>
                <a:sym typeface="Arial"/>
              </a:rPr>
              <a:t>Post-Award</a:t>
            </a:r>
            <a:endParaRPr/>
          </a:p>
        </p:txBody>
      </p:sp>
      <p:sp>
        <p:nvSpPr>
          <p:cNvPr id="557" name="Google Shape;557;p7"/>
          <p:cNvSpPr txBox="1"/>
          <p:nvPr/>
        </p:nvSpPr>
        <p:spPr>
          <a:xfrm>
            <a:off x="7007288" y="3015361"/>
            <a:ext cx="3239083"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70C0"/>
              </a:buClr>
              <a:buSzPts val="1600"/>
              <a:buFont typeface="Arial"/>
              <a:buNone/>
            </a:pPr>
            <a:r>
              <a:rPr lang="en-US" sz="1600" b="0" i="0" u="none" strike="noStrike" cap="none">
                <a:solidFill>
                  <a:srgbClr val="0070C0"/>
                </a:solidFill>
                <a:latin typeface="Arial"/>
                <a:ea typeface="Arial"/>
                <a:cs typeface="Arial"/>
                <a:sym typeface="Arial"/>
              </a:rPr>
              <a:t>Account reconciliation</a:t>
            </a:r>
            <a:endParaRPr/>
          </a:p>
        </p:txBody>
      </p:sp>
      <p:sp>
        <p:nvSpPr>
          <p:cNvPr id="558" name="Google Shape;558;p7"/>
          <p:cNvSpPr txBox="1"/>
          <p:nvPr/>
        </p:nvSpPr>
        <p:spPr>
          <a:xfrm>
            <a:off x="7565647" y="4340825"/>
            <a:ext cx="2186100"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70C0"/>
              </a:buClr>
              <a:buSzPts val="1600"/>
              <a:buFont typeface="Arial"/>
              <a:buNone/>
            </a:pPr>
            <a:r>
              <a:rPr lang="en-US" sz="1600" b="0" i="0" u="none" strike="noStrike" cap="none">
                <a:solidFill>
                  <a:srgbClr val="0070C0"/>
                </a:solidFill>
                <a:latin typeface="Arial"/>
                <a:ea typeface="Arial"/>
                <a:cs typeface="Arial"/>
                <a:sym typeface="Arial"/>
              </a:rPr>
              <a:t>Hiring</a:t>
            </a:r>
            <a:endParaRPr/>
          </a:p>
        </p:txBody>
      </p:sp>
      <p:sp>
        <p:nvSpPr>
          <p:cNvPr id="559" name="Google Shape;559;p7"/>
          <p:cNvSpPr txBox="1"/>
          <p:nvPr/>
        </p:nvSpPr>
        <p:spPr>
          <a:xfrm>
            <a:off x="6305662" y="3611138"/>
            <a:ext cx="2497595"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7F7F7F"/>
              </a:buClr>
              <a:buSzPts val="1600"/>
              <a:buFont typeface="Arial"/>
              <a:buNone/>
            </a:pPr>
            <a:r>
              <a:rPr lang="en-US" sz="1600" b="0" i="0" u="none" strike="noStrike" cap="none">
                <a:solidFill>
                  <a:srgbClr val="7F7F7F"/>
                </a:solidFill>
                <a:latin typeface="Arial"/>
                <a:ea typeface="Arial"/>
                <a:cs typeface="Arial"/>
                <a:sym typeface="Arial"/>
              </a:rPr>
              <a:t>Purchasing</a:t>
            </a:r>
            <a:endParaRPr/>
          </a:p>
        </p:txBody>
      </p:sp>
      <p:sp>
        <p:nvSpPr>
          <p:cNvPr id="560" name="Google Shape;560;p7"/>
          <p:cNvSpPr/>
          <p:nvPr/>
        </p:nvSpPr>
        <p:spPr>
          <a:xfrm>
            <a:off x="5905176" y="2220380"/>
            <a:ext cx="5597340" cy="3796158"/>
          </a:xfrm>
          <a:prstGeom prst="ellipse">
            <a:avLst/>
          </a:prstGeom>
          <a:noFill/>
          <a:ln w="12700" cap="flat" cmpd="sng">
            <a:solidFill>
              <a:srgbClr val="BA901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600"/>
              <a:buFont typeface="Arial"/>
              <a:buNone/>
            </a:pPr>
            <a:endParaRPr sz="1600" b="0" i="0" u="none" strike="noStrike" cap="none">
              <a:solidFill>
                <a:srgbClr val="FFFFFF"/>
              </a:solidFill>
              <a:latin typeface="Arial"/>
              <a:ea typeface="Arial"/>
              <a:cs typeface="Arial"/>
              <a:sym typeface="Arial"/>
            </a:endParaRPr>
          </a:p>
        </p:txBody>
      </p:sp>
      <p:sp>
        <p:nvSpPr>
          <p:cNvPr id="561" name="Google Shape;561;p7"/>
          <p:cNvSpPr txBox="1"/>
          <p:nvPr/>
        </p:nvSpPr>
        <p:spPr>
          <a:xfrm>
            <a:off x="8215370" y="3575771"/>
            <a:ext cx="2186100"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70C0"/>
              </a:buClr>
              <a:buSzPts val="1600"/>
              <a:buFont typeface="Arial"/>
              <a:buNone/>
            </a:pPr>
            <a:r>
              <a:rPr lang="en-US" sz="1600" b="0" i="0" u="none" strike="noStrike" cap="none">
                <a:solidFill>
                  <a:srgbClr val="0070C0"/>
                </a:solidFill>
                <a:latin typeface="Arial"/>
                <a:ea typeface="Arial"/>
                <a:cs typeface="Arial"/>
                <a:sym typeface="Arial"/>
              </a:rPr>
              <a:t>Close-out</a:t>
            </a:r>
            <a:endParaRPr/>
          </a:p>
        </p:txBody>
      </p:sp>
      <p:sp>
        <p:nvSpPr>
          <p:cNvPr id="562" name="Google Shape;562;p7"/>
          <p:cNvSpPr txBox="1"/>
          <p:nvPr/>
        </p:nvSpPr>
        <p:spPr>
          <a:xfrm>
            <a:off x="8735059" y="4769080"/>
            <a:ext cx="2186100"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70C0"/>
              </a:buClr>
              <a:buSzPts val="1600"/>
              <a:buFont typeface="Arial"/>
              <a:buNone/>
            </a:pPr>
            <a:r>
              <a:rPr lang="en-US" sz="1600" b="0" i="0" u="none" strike="noStrike" cap="none">
                <a:solidFill>
                  <a:srgbClr val="0070C0"/>
                </a:solidFill>
                <a:latin typeface="Arial"/>
                <a:ea typeface="Arial"/>
                <a:cs typeface="Arial"/>
                <a:sym typeface="Arial"/>
              </a:rPr>
              <a:t>Reporting</a:t>
            </a:r>
            <a:endParaRPr/>
          </a:p>
        </p:txBody>
      </p:sp>
      <p:sp>
        <p:nvSpPr>
          <p:cNvPr id="563" name="Google Shape;563;p7"/>
          <p:cNvSpPr/>
          <p:nvPr/>
        </p:nvSpPr>
        <p:spPr>
          <a:xfrm>
            <a:off x="5658799" y="3019000"/>
            <a:ext cx="1385400" cy="2363400"/>
          </a:xfrm>
          <a:prstGeom prst="ellipse">
            <a:avLst/>
          </a:prstGeom>
          <a:solidFill>
            <a:schemeClr val="accent1"/>
          </a:solidFill>
          <a:ln w="12700" cap="flat" cmpd="sng">
            <a:solidFill>
              <a:srgbClr val="BA901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564" name="Google Shape;564;p7"/>
          <p:cNvSpPr txBox="1"/>
          <p:nvPr/>
        </p:nvSpPr>
        <p:spPr>
          <a:xfrm>
            <a:off x="5827048" y="3719150"/>
            <a:ext cx="11421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Arial"/>
                <a:ea typeface="Arial"/>
                <a:cs typeface="Arial"/>
                <a:sym typeface="Arial"/>
              </a:rPr>
              <a:t>Pre-Post</a:t>
            </a:r>
            <a:endParaRPr/>
          </a:p>
        </p:txBody>
      </p:sp>
      <p:grpSp>
        <p:nvGrpSpPr>
          <p:cNvPr id="565" name="Google Shape;565;p7"/>
          <p:cNvGrpSpPr/>
          <p:nvPr/>
        </p:nvGrpSpPr>
        <p:grpSpPr>
          <a:xfrm>
            <a:off x="4170714" y="5257069"/>
            <a:ext cx="4533132" cy="503853"/>
            <a:chOff x="3941401" y="66271"/>
            <a:chExt cx="4533132" cy="503853"/>
          </a:xfrm>
        </p:grpSpPr>
        <p:sp>
          <p:nvSpPr>
            <p:cNvPr id="566" name="Google Shape;566;p7"/>
            <p:cNvSpPr/>
            <p:nvPr/>
          </p:nvSpPr>
          <p:spPr>
            <a:xfrm>
              <a:off x="3941401" y="66271"/>
              <a:ext cx="4533132" cy="503853"/>
            </a:xfrm>
            <a:prstGeom prst="rect">
              <a:avLst/>
            </a:prstGeom>
            <a:gradFill>
              <a:gsLst>
                <a:gs pos="0">
                  <a:srgbClr val="D5B0D0"/>
                </a:gs>
                <a:gs pos="50000">
                  <a:srgbClr val="CDA3C7"/>
                </a:gs>
                <a:gs pos="100000">
                  <a:srgbClr val="C994C1"/>
                </a:gs>
              </a:gsLst>
              <a:lin ang="5400000" scaled="0"/>
            </a:gradFill>
            <a:ln w="952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67" name="Google Shape;567;p7"/>
            <p:cNvSpPr txBox="1"/>
            <p:nvPr/>
          </p:nvSpPr>
          <p:spPr>
            <a:xfrm>
              <a:off x="4652065" y="165944"/>
              <a:ext cx="3178427"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Arial"/>
                  <a:ea typeface="Arial"/>
                  <a:cs typeface="Arial"/>
                  <a:sym typeface="Arial"/>
                </a:rPr>
                <a:t>Principal Investigator</a:t>
              </a:r>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72"/>
        <p:cNvGrpSpPr/>
        <p:nvPr/>
      </p:nvGrpSpPr>
      <p:grpSpPr>
        <a:xfrm>
          <a:off x="0" y="0"/>
          <a:ext cx="0" cy="0"/>
          <a:chOff x="0" y="0"/>
          <a:chExt cx="0" cy="0"/>
        </a:xfrm>
      </p:grpSpPr>
      <p:sp>
        <p:nvSpPr>
          <p:cNvPr id="573" name="Google Shape;573;gbf2c67a09e_0_1"/>
          <p:cNvSpPr/>
          <p:nvPr/>
        </p:nvSpPr>
        <p:spPr>
          <a:xfrm>
            <a:off x="223935" y="139959"/>
            <a:ext cx="11968200" cy="6629400"/>
          </a:xfrm>
          <a:prstGeom prst="ellipse">
            <a:avLst/>
          </a:prstGeom>
          <a:gradFill>
            <a:gsLst>
              <a:gs pos="0">
                <a:srgbClr val="AAD8A0"/>
              </a:gs>
              <a:gs pos="50000">
                <a:srgbClr val="9ECE93"/>
              </a:gs>
              <a:gs pos="100000">
                <a:srgbClr val="8DCB80"/>
              </a:gs>
            </a:gsLst>
            <a:lin ang="5400012" scaled="0"/>
          </a:gradFill>
          <a:ln w="9525"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74" name="Google Shape;574;gbf2c67a09e_0_1"/>
          <p:cNvSpPr txBox="1">
            <a:spLocks noGrp="1"/>
          </p:cNvSpPr>
          <p:nvPr>
            <p:ph type="title"/>
          </p:nvPr>
        </p:nvSpPr>
        <p:spPr>
          <a:xfrm>
            <a:off x="685800" y="471488"/>
            <a:ext cx="10820400" cy="1436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C00000"/>
              </a:buClr>
              <a:buSzPts val="3000"/>
              <a:buFont typeface="Georgia"/>
              <a:buNone/>
            </a:pPr>
            <a:r>
              <a:rPr lang="en-US" sz="3000" b="1">
                <a:solidFill>
                  <a:srgbClr val="C00000"/>
                </a:solidFill>
                <a:latin typeface="Georgia"/>
                <a:ea typeface="Georgia"/>
                <a:cs typeface="Georgia"/>
                <a:sym typeface="Georgia"/>
              </a:rPr>
              <a:t>Pre and Post Award</a:t>
            </a:r>
            <a:br>
              <a:rPr lang="en-US" sz="3000" b="1">
                <a:solidFill>
                  <a:srgbClr val="C00000"/>
                </a:solidFill>
                <a:latin typeface="Georgia"/>
                <a:ea typeface="Georgia"/>
                <a:cs typeface="Georgia"/>
                <a:sym typeface="Georgia"/>
              </a:rPr>
            </a:br>
            <a:r>
              <a:rPr lang="en-US" sz="3000" b="1">
                <a:solidFill>
                  <a:srgbClr val="C00000"/>
                </a:solidFill>
                <a:latin typeface="Georgia"/>
                <a:ea typeface="Georgia"/>
                <a:cs typeface="Georgia"/>
                <a:sym typeface="Georgia"/>
              </a:rPr>
              <a:t>Model 2 </a:t>
            </a:r>
            <a:br>
              <a:rPr lang="en-US" sz="3000" b="1">
                <a:solidFill>
                  <a:srgbClr val="C00000"/>
                </a:solidFill>
                <a:latin typeface="Georgia"/>
                <a:ea typeface="Georgia"/>
                <a:cs typeface="Georgia"/>
                <a:sym typeface="Georgia"/>
              </a:rPr>
            </a:br>
            <a:endParaRPr sz="3000" b="1">
              <a:solidFill>
                <a:srgbClr val="C00000"/>
              </a:solidFill>
              <a:latin typeface="Georgia"/>
              <a:ea typeface="Georgia"/>
              <a:cs typeface="Georgia"/>
              <a:sym typeface="Georgia"/>
            </a:endParaRPr>
          </a:p>
        </p:txBody>
      </p:sp>
      <p:grpSp>
        <p:nvGrpSpPr>
          <p:cNvPr id="575" name="Google Shape;575;gbf2c67a09e_0_1"/>
          <p:cNvGrpSpPr/>
          <p:nvPr/>
        </p:nvGrpSpPr>
        <p:grpSpPr>
          <a:xfrm>
            <a:off x="1165606" y="2543581"/>
            <a:ext cx="3535318" cy="2425772"/>
            <a:chOff x="1209705" y="2319197"/>
            <a:chExt cx="5597400" cy="3796200"/>
          </a:xfrm>
        </p:grpSpPr>
        <p:sp>
          <p:nvSpPr>
            <p:cNvPr id="576" name="Google Shape;576;gbf2c67a09e_0_1"/>
            <p:cNvSpPr/>
            <p:nvPr/>
          </p:nvSpPr>
          <p:spPr>
            <a:xfrm>
              <a:off x="1209705" y="2319197"/>
              <a:ext cx="5597400" cy="3796200"/>
            </a:xfrm>
            <a:prstGeom prst="ellipse">
              <a:avLst/>
            </a:prstGeom>
            <a:noFill/>
            <a:ln w="12700" cap="flat" cmpd="sng">
              <a:solidFill>
                <a:srgbClr val="BA901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600"/>
                <a:buFont typeface="Arial"/>
                <a:buNone/>
              </a:pPr>
              <a:endParaRPr sz="1600" b="0" i="0" u="none" strike="noStrike" cap="none">
                <a:solidFill>
                  <a:srgbClr val="FFFFFF"/>
                </a:solidFill>
                <a:latin typeface="Arial"/>
                <a:ea typeface="Arial"/>
                <a:cs typeface="Arial"/>
                <a:sym typeface="Arial"/>
              </a:endParaRPr>
            </a:p>
          </p:txBody>
        </p:sp>
        <p:sp>
          <p:nvSpPr>
            <p:cNvPr id="577" name="Google Shape;577;gbf2c67a09e_0_1"/>
            <p:cNvSpPr txBox="1"/>
            <p:nvPr/>
          </p:nvSpPr>
          <p:spPr>
            <a:xfrm>
              <a:off x="2146695" y="2747972"/>
              <a:ext cx="2904000" cy="529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7F7F7F"/>
                </a:buClr>
                <a:buSzPts val="1600"/>
                <a:buFont typeface="Arial"/>
                <a:buNone/>
              </a:pPr>
              <a:r>
                <a:rPr lang="en-US" sz="1600" b="0" i="0" u="none" strike="noStrike" cap="none">
                  <a:solidFill>
                    <a:srgbClr val="7F7F7F"/>
                  </a:solidFill>
                  <a:latin typeface="Arial"/>
                  <a:ea typeface="Arial"/>
                  <a:cs typeface="Arial"/>
                  <a:sym typeface="Arial"/>
                </a:rPr>
                <a:t>Find Funding</a:t>
              </a:r>
              <a:endParaRPr/>
            </a:p>
          </p:txBody>
        </p:sp>
        <p:sp>
          <p:nvSpPr>
            <p:cNvPr id="578" name="Google Shape;578;gbf2c67a09e_0_1"/>
            <p:cNvSpPr txBox="1"/>
            <p:nvPr/>
          </p:nvSpPr>
          <p:spPr>
            <a:xfrm>
              <a:off x="1917571" y="3862213"/>
              <a:ext cx="2172000" cy="915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70C0"/>
                </a:buClr>
                <a:buSzPts val="1600"/>
                <a:buFont typeface="Arial"/>
                <a:buNone/>
              </a:pPr>
              <a:r>
                <a:rPr lang="en-US" sz="1600" b="0" i="0" u="none" strike="noStrike" cap="none">
                  <a:solidFill>
                    <a:srgbClr val="0070C0"/>
                  </a:solidFill>
                  <a:latin typeface="Arial"/>
                  <a:ea typeface="Arial"/>
                  <a:cs typeface="Arial"/>
                  <a:sym typeface="Arial"/>
                </a:rPr>
                <a:t>Budget Preparation</a:t>
              </a:r>
              <a:endParaRPr/>
            </a:p>
          </p:txBody>
        </p:sp>
        <p:sp>
          <p:nvSpPr>
            <p:cNvPr id="579" name="Google Shape;579;gbf2c67a09e_0_1"/>
            <p:cNvSpPr txBox="1"/>
            <p:nvPr/>
          </p:nvSpPr>
          <p:spPr>
            <a:xfrm>
              <a:off x="3317553" y="4722540"/>
              <a:ext cx="2419200" cy="915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7F7F7F"/>
                </a:buClr>
                <a:buSzPts val="1600"/>
                <a:buFont typeface="Arial"/>
                <a:buNone/>
              </a:pPr>
              <a:r>
                <a:rPr lang="en-US" sz="1600" b="0" i="0" u="none" strike="noStrike" cap="none">
                  <a:solidFill>
                    <a:srgbClr val="7F7F7F"/>
                  </a:solidFill>
                  <a:latin typeface="Arial"/>
                  <a:ea typeface="Arial"/>
                  <a:cs typeface="Arial"/>
                  <a:sym typeface="Arial"/>
                </a:rPr>
                <a:t>Proposal prep resources</a:t>
              </a:r>
              <a:endParaRPr/>
            </a:p>
          </p:txBody>
        </p:sp>
        <p:sp>
          <p:nvSpPr>
            <p:cNvPr id="580" name="Google Shape;580;gbf2c67a09e_0_1"/>
            <p:cNvSpPr txBox="1"/>
            <p:nvPr/>
          </p:nvSpPr>
          <p:spPr>
            <a:xfrm>
              <a:off x="4283100" y="4472145"/>
              <a:ext cx="184800" cy="529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600"/>
                <a:buFont typeface="Arial"/>
                <a:buNone/>
              </a:pPr>
              <a:endParaRPr sz="1600" b="0" i="0" u="none" strike="noStrike" cap="none">
                <a:solidFill>
                  <a:srgbClr val="000000"/>
                </a:solidFill>
                <a:latin typeface="Arial"/>
                <a:ea typeface="Arial"/>
                <a:cs typeface="Arial"/>
                <a:sym typeface="Arial"/>
              </a:endParaRPr>
            </a:p>
          </p:txBody>
        </p:sp>
        <p:sp>
          <p:nvSpPr>
            <p:cNvPr id="581" name="Google Shape;581;gbf2c67a09e_0_1"/>
            <p:cNvSpPr txBox="1"/>
            <p:nvPr/>
          </p:nvSpPr>
          <p:spPr>
            <a:xfrm>
              <a:off x="4480942" y="3099018"/>
              <a:ext cx="1970100" cy="915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70C0"/>
                </a:buClr>
                <a:buSzPts val="1600"/>
                <a:buFont typeface="Arial"/>
                <a:buNone/>
              </a:pPr>
              <a:r>
                <a:rPr lang="en-US" sz="1600" b="0" i="0" u="none" strike="noStrike" cap="none">
                  <a:solidFill>
                    <a:srgbClr val="0070C0"/>
                  </a:solidFill>
                  <a:latin typeface="Arial"/>
                  <a:ea typeface="Arial"/>
                  <a:cs typeface="Arial"/>
                  <a:sym typeface="Arial"/>
                </a:rPr>
                <a:t>Proposal Preparation</a:t>
              </a:r>
              <a:endParaRPr/>
            </a:p>
          </p:txBody>
        </p:sp>
        <p:sp>
          <p:nvSpPr>
            <p:cNvPr id="582" name="Google Shape;582;gbf2c67a09e_0_1"/>
            <p:cNvSpPr txBox="1"/>
            <p:nvPr/>
          </p:nvSpPr>
          <p:spPr>
            <a:xfrm>
              <a:off x="3598749" y="4007125"/>
              <a:ext cx="3081900" cy="529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7F7F7F"/>
                </a:buClr>
                <a:buSzPts val="1600"/>
                <a:buFont typeface="Arial"/>
                <a:buNone/>
              </a:pPr>
              <a:r>
                <a:rPr lang="en-US" sz="1600" b="0" i="0" u="none" strike="noStrike" cap="none">
                  <a:solidFill>
                    <a:srgbClr val="7F7F7F"/>
                  </a:solidFill>
                  <a:latin typeface="Arial"/>
                  <a:ea typeface="Arial"/>
                  <a:cs typeface="Arial"/>
                  <a:sym typeface="Arial"/>
                </a:rPr>
                <a:t>Award set-up</a:t>
              </a:r>
              <a:endParaRPr/>
            </a:p>
          </p:txBody>
        </p:sp>
      </p:grpSp>
      <p:sp>
        <p:nvSpPr>
          <p:cNvPr id="583" name="Google Shape;583;gbf2c67a09e_0_1"/>
          <p:cNvSpPr txBox="1"/>
          <p:nvPr/>
        </p:nvSpPr>
        <p:spPr>
          <a:xfrm>
            <a:off x="1624628" y="1781303"/>
            <a:ext cx="3196500" cy="369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Arial"/>
                <a:ea typeface="Arial"/>
                <a:cs typeface="Arial"/>
                <a:sym typeface="Arial"/>
              </a:rPr>
              <a:t>Pre-Award</a:t>
            </a:r>
            <a:endParaRPr/>
          </a:p>
        </p:txBody>
      </p:sp>
      <p:sp>
        <p:nvSpPr>
          <p:cNvPr id="584" name="Google Shape;584;gbf2c67a09e_0_1"/>
          <p:cNvSpPr txBox="1"/>
          <p:nvPr/>
        </p:nvSpPr>
        <p:spPr>
          <a:xfrm>
            <a:off x="7437832" y="1752231"/>
            <a:ext cx="3196500" cy="369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Arial"/>
                <a:ea typeface="Arial"/>
                <a:cs typeface="Arial"/>
                <a:sym typeface="Arial"/>
              </a:rPr>
              <a:t>Post-Award</a:t>
            </a:r>
            <a:endParaRPr/>
          </a:p>
        </p:txBody>
      </p:sp>
      <p:grpSp>
        <p:nvGrpSpPr>
          <p:cNvPr id="585" name="Google Shape;585;gbf2c67a09e_0_1"/>
          <p:cNvGrpSpPr/>
          <p:nvPr/>
        </p:nvGrpSpPr>
        <p:grpSpPr>
          <a:xfrm>
            <a:off x="7999284" y="2400676"/>
            <a:ext cx="3767050" cy="2584833"/>
            <a:chOff x="5905176" y="2220380"/>
            <a:chExt cx="5597400" cy="3796200"/>
          </a:xfrm>
        </p:grpSpPr>
        <p:sp>
          <p:nvSpPr>
            <p:cNvPr id="586" name="Google Shape;586;gbf2c67a09e_0_1"/>
            <p:cNvSpPr txBox="1"/>
            <p:nvPr/>
          </p:nvSpPr>
          <p:spPr>
            <a:xfrm>
              <a:off x="7007288" y="3015361"/>
              <a:ext cx="3239100" cy="4974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70C0"/>
                </a:buClr>
                <a:buSzPts val="1600"/>
                <a:buFont typeface="Arial"/>
                <a:buNone/>
              </a:pPr>
              <a:r>
                <a:rPr lang="en-US" sz="1600" b="0" i="0" u="none" strike="noStrike" cap="none">
                  <a:solidFill>
                    <a:srgbClr val="0070C0"/>
                  </a:solidFill>
                  <a:latin typeface="Arial"/>
                  <a:ea typeface="Arial"/>
                  <a:cs typeface="Arial"/>
                  <a:sym typeface="Arial"/>
                </a:rPr>
                <a:t>Account reconciliation</a:t>
              </a:r>
              <a:endParaRPr/>
            </a:p>
          </p:txBody>
        </p:sp>
        <p:sp>
          <p:nvSpPr>
            <p:cNvPr id="587" name="Google Shape;587;gbf2c67a09e_0_1"/>
            <p:cNvSpPr txBox="1"/>
            <p:nvPr/>
          </p:nvSpPr>
          <p:spPr>
            <a:xfrm>
              <a:off x="7565647" y="4340825"/>
              <a:ext cx="2186100" cy="4974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70C0"/>
                </a:buClr>
                <a:buSzPts val="1600"/>
                <a:buFont typeface="Arial"/>
                <a:buNone/>
              </a:pPr>
              <a:r>
                <a:rPr lang="en-US" sz="1600" b="0" i="0" u="none" strike="noStrike" cap="none">
                  <a:solidFill>
                    <a:srgbClr val="0070C0"/>
                  </a:solidFill>
                  <a:latin typeface="Arial"/>
                  <a:ea typeface="Arial"/>
                  <a:cs typeface="Arial"/>
                  <a:sym typeface="Arial"/>
                </a:rPr>
                <a:t>Hiring</a:t>
              </a:r>
              <a:endParaRPr/>
            </a:p>
          </p:txBody>
        </p:sp>
        <p:sp>
          <p:nvSpPr>
            <p:cNvPr id="588" name="Google Shape;588;gbf2c67a09e_0_1"/>
            <p:cNvSpPr txBox="1"/>
            <p:nvPr/>
          </p:nvSpPr>
          <p:spPr>
            <a:xfrm>
              <a:off x="6305662" y="3611138"/>
              <a:ext cx="2497500" cy="4974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7F7F7F"/>
                </a:buClr>
                <a:buSzPts val="1600"/>
                <a:buFont typeface="Arial"/>
                <a:buNone/>
              </a:pPr>
              <a:r>
                <a:rPr lang="en-US" sz="1600" b="0" i="0" u="none" strike="noStrike" cap="none">
                  <a:solidFill>
                    <a:srgbClr val="7F7F7F"/>
                  </a:solidFill>
                  <a:latin typeface="Arial"/>
                  <a:ea typeface="Arial"/>
                  <a:cs typeface="Arial"/>
                  <a:sym typeface="Arial"/>
                </a:rPr>
                <a:t>Purchasing</a:t>
              </a:r>
              <a:endParaRPr/>
            </a:p>
          </p:txBody>
        </p:sp>
        <p:sp>
          <p:nvSpPr>
            <p:cNvPr id="589" name="Google Shape;589;gbf2c67a09e_0_1"/>
            <p:cNvSpPr/>
            <p:nvPr/>
          </p:nvSpPr>
          <p:spPr>
            <a:xfrm>
              <a:off x="5905176" y="2220380"/>
              <a:ext cx="5597400" cy="3796200"/>
            </a:xfrm>
            <a:prstGeom prst="ellipse">
              <a:avLst/>
            </a:prstGeom>
            <a:noFill/>
            <a:ln w="12700" cap="flat" cmpd="sng">
              <a:solidFill>
                <a:srgbClr val="BA901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600"/>
                <a:buFont typeface="Arial"/>
                <a:buNone/>
              </a:pPr>
              <a:endParaRPr sz="1600" b="0" i="0" u="none" strike="noStrike" cap="none">
                <a:solidFill>
                  <a:srgbClr val="FFFFFF"/>
                </a:solidFill>
                <a:latin typeface="Arial"/>
                <a:ea typeface="Arial"/>
                <a:cs typeface="Arial"/>
                <a:sym typeface="Arial"/>
              </a:endParaRPr>
            </a:p>
          </p:txBody>
        </p:sp>
        <p:sp>
          <p:nvSpPr>
            <p:cNvPr id="590" name="Google Shape;590;gbf2c67a09e_0_1"/>
            <p:cNvSpPr txBox="1"/>
            <p:nvPr/>
          </p:nvSpPr>
          <p:spPr>
            <a:xfrm>
              <a:off x="8215370" y="3575771"/>
              <a:ext cx="2186100" cy="4974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70C0"/>
                </a:buClr>
                <a:buSzPts val="1600"/>
                <a:buFont typeface="Arial"/>
                <a:buNone/>
              </a:pPr>
              <a:r>
                <a:rPr lang="en-US" sz="1600" b="0" i="0" u="none" strike="noStrike" cap="none">
                  <a:solidFill>
                    <a:srgbClr val="0070C0"/>
                  </a:solidFill>
                  <a:latin typeface="Arial"/>
                  <a:ea typeface="Arial"/>
                  <a:cs typeface="Arial"/>
                  <a:sym typeface="Arial"/>
                </a:rPr>
                <a:t>Close-out</a:t>
              </a:r>
              <a:endParaRPr/>
            </a:p>
          </p:txBody>
        </p:sp>
        <p:sp>
          <p:nvSpPr>
            <p:cNvPr id="591" name="Google Shape;591;gbf2c67a09e_0_1"/>
            <p:cNvSpPr txBox="1"/>
            <p:nvPr/>
          </p:nvSpPr>
          <p:spPr>
            <a:xfrm>
              <a:off x="8735059" y="4769080"/>
              <a:ext cx="2186100" cy="4974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70C0"/>
                </a:buClr>
                <a:buSzPts val="1600"/>
                <a:buFont typeface="Arial"/>
                <a:buNone/>
              </a:pPr>
              <a:r>
                <a:rPr lang="en-US" sz="1600" b="0" i="0" u="none" strike="noStrike" cap="none">
                  <a:solidFill>
                    <a:srgbClr val="0070C0"/>
                  </a:solidFill>
                  <a:latin typeface="Arial"/>
                  <a:ea typeface="Arial"/>
                  <a:cs typeface="Arial"/>
                  <a:sym typeface="Arial"/>
                </a:rPr>
                <a:t>Reporting</a:t>
              </a:r>
              <a:endParaRPr/>
            </a:p>
          </p:txBody>
        </p:sp>
      </p:grpSp>
      <p:sp>
        <p:nvSpPr>
          <p:cNvPr id="592" name="Google Shape;592;gbf2c67a09e_0_1"/>
          <p:cNvSpPr/>
          <p:nvPr/>
        </p:nvSpPr>
        <p:spPr>
          <a:xfrm>
            <a:off x="4426162" y="1372915"/>
            <a:ext cx="3719400" cy="5396400"/>
          </a:xfrm>
          <a:prstGeom prst="ellipse">
            <a:avLst/>
          </a:prstGeom>
          <a:solidFill>
            <a:schemeClr val="accent1"/>
          </a:solidFill>
          <a:ln w="12700" cap="flat" cmpd="sng">
            <a:solidFill>
              <a:srgbClr val="BA901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593" name="Google Shape;593;gbf2c67a09e_0_1"/>
          <p:cNvSpPr txBox="1"/>
          <p:nvPr/>
        </p:nvSpPr>
        <p:spPr>
          <a:xfrm>
            <a:off x="5222420" y="1831320"/>
            <a:ext cx="20919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Arial"/>
                <a:ea typeface="Arial"/>
                <a:cs typeface="Arial"/>
                <a:sym typeface="Arial"/>
              </a:rPr>
              <a:t>Pre &amp; Post-Award</a:t>
            </a:r>
            <a:endParaRPr/>
          </a:p>
        </p:txBody>
      </p:sp>
      <p:sp>
        <p:nvSpPr>
          <p:cNvPr id="594" name="Google Shape;594;gbf2c67a09e_0_1"/>
          <p:cNvSpPr txBox="1"/>
          <p:nvPr/>
        </p:nvSpPr>
        <p:spPr>
          <a:xfrm rot="-829859">
            <a:off x="4640002" y="3228275"/>
            <a:ext cx="2091956" cy="92348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Arial"/>
                <a:ea typeface="Arial"/>
                <a:cs typeface="Arial"/>
                <a:sym typeface="Arial"/>
              </a:rPr>
              <a:t>Pre &amp; Post meetings – Switch up who</a:t>
            </a:r>
            <a:r>
              <a:rPr lang="en-US" sz="1800"/>
              <a:t>’s</a:t>
            </a:r>
            <a:r>
              <a:rPr lang="en-US" sz="1800" b="0" i="0" u="none" strike="noStrike" cap="none">
                <a:solidFill>
                  <a:srgbClr val="000000"/>
                </a:solidFill>
                <a:latin typeface="Arial"/>
                <a:ea typeface="Arial"/>
                <a:cs typeface="Arial"/>
                <a:sym typeface="Arial"/>
              </a:rPr>
              <a:t> on first!</a:t>
            </a:r>
            <a:endParaRPr/>
          </a:p>
        </p:txBody>
      </p:sp>
      <p:sp>
        <p:nvSpPr>
          <p:cNvPr id="595" name="Google Shape;595;gbf2c67a09e_0_1"/>
          <p:cNvSpPr txBox="1"/>
          <p:nvPr/>
        </p:nvSpPr>
        <p:spPr>
          <a:xfrm rot="1643514">
            <a:off x="6155773" y="3089793"/>
            <a:ext cx="2091836" cy="36925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Arial"/>
                <a:ea typeface="Arial"/>
                <a:cs typeface="Arial"/>
                <a:sym typeface="Arial"/>
              </a:rPr>
              <a:t>Kick off meetings</a:t>
            </a:r>
            <a:endParaRPr/>
          </a:p>
        </p:txBody>
      </p:sp>
      <p:sp>
        <p:nvSpPr>
          <p:cNvPr id="596" name="Google Shape;596;gbf2c67a09e_0_1"/>
          <p:cNvSpPr txBox="1"/>
          <p:nvPr/>
        </p:nvSpPr>
        <p:spPr>
          <a:xfrm rot="-1684010">
            <a:off x="1292281" y="581647"/>
            <a:ext cx="2144947" cy="9233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Arial"/>
                <a:ea typeface="Arial"/>
                <a:cs typeface="Arial"/>
                <a:sym typeface="Arial"/>
              </a:rPr>
              <a:t>Research Infrastructure &amp; Support</a:t>
            </a:r>
            <a:endParaRPr/>
          </a:p>
        </p:txBody>
      </p:sp>
      <p:sp>
        <p:nvSpPr>
          <p:cNvPr id="597" name="Google Shape;597;gbf2c67a09e_0_1"/>
          <p:cNvSpPr txBox="1"/>
          <p:nvPr/>
        </p:nvSpPr>
        <p:spPr>
          <a:xfrm rot="1177709">
            <a:off x="8850665" y="600864"/>
            <a:ext cx="2145154" cy="9233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Arial"/>
                <a:ea typeface="Arial"/>
                <a:cs typeface="Arial"/>
                <a:sym typeface="Arial"/>
              </a:rPr>
              <a:t>Research Infrastructure &amp; Support</a:t>
            </a:r>
            <a:endParaRPr/>
          </a:p>
        </p:txBody>
      </p:sp>
      <p:sp>
        <p:nvSpPr>
          <p:cNvPr id="598" name="Google Shape;598;gbf2c67a09e_0_1"/>
          <p:cNvSpPr txBox="1"/>
          <p:nvPr/>
        </p:nvSpPr>
        <p:spPr>
          <a:xfrm>
            <a:off x="5345976" y="5793631"/>
            <a:ext cx="20919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Arial"/>
                <a:ea typeface="Arial"/>
                <a:cs typeface="Arial"/>
                <a:sym typeface="Arial"/>
              </a:rPr>
              <a:t>Team Building</a:t>
            </a:r>
            <a:endParaRPr/>
          </a:p>
        </p:txBody>
      </p:sp>
      <p:sp>
        <p:nvSpPr>
          <p:cNvPr id="599" name="Google Shape;599;gbf2c67a09e_0_1"/>
          <p:cNvSpPr txBox="1"/>
          <p:nvPr/>
        </p:nvSpPr>
        <p:spPr>
          <a:xfrm rot="-786809">
            <a:off x="4780627" y="4242958"/>
            <a:ext cx="2091850" cy="3693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a:t>Crossover</a:t>
            </a:r>
            <a:r>
              <a:rPr lang="en-US" sz="1800" b="0" i="0" u="none" strike="noStrike" cap="none">
                <a:solidFill>
                  <a:srgbClr val="000000"/>
                </a:solidFill>
                <a:latin typeface="Arial"/>
                <a:ea typeface="Arial"/>
                <a:cs typeface="Arial"/>
                <a:sym typeface="Arial"/>
              </a:rPr>
              <a:t> issues</a:t>
            </a:r>
            <a:endParaRPr/>
          </a:p>
        </p:txBody>
      </p:sp>
      <p:sp>
        <p:nvSpPr>
          <p:cNvPr id="600" name="Google Shape;600;gbf2c67a09e_0_1"/>
          <p:cNvSpPr txBox="1"/>
          <p:nvPr/>
        </p:nvSpPr>
        <p:spPr>
          <a:xfrm rot="-427073">
            <a:off x="5433958" y="4767748"/>
            <a:ext cx="2091821" cy="64638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Arial"/>
                <a:ea typeface="Arial"/>
                <a:cs typeface="Arial"/>
                <a:sym typeface="Arial"/>
              </a:rPr>
              <a:t>Cross training/shadowing</a:t>
            </a:r>
            <a:endParaRPr/>
          </a:p>
        </p:txBody>
      </p:sp>
      <p:grpSp>
        <p:nvGrpSpPr>
          <p:cNvPr id="601" name="Google Shape;601;gbf2c67a09e_0_1"/>
          <p:cNvGrpSpPr/>
          <p:nvPr/>
        </p:nvGrpSpPr>
        <p:grpSpPr>
          <a:xfrm>
            <a:off x="3941401" y="66271"/>
            <a:ext cx="4533000" cy="504000"/>
            <a:chOff x="3941401" y="66271"/>
            <a:chExt cx="4533000" cy="504000"/>
          </a:xfrm>
        </p:grpSpPr>
        <p:sp>
          <p:nvSpPr>
            <p:cNvPr id="602" name="Google Shape;602;gbf2c67a09e_0_1"/>
            <p:cNvSpPr/>
            <p:nvPr/>
          </p:nvSpPr>
          <p:spPr>
            <a:xfrm>
              <a:off x="3941401" y="66271"/>
              <a:ext cx="4533000" cy="504000"/>
            </a:xfrm>
            <a:prstGeom prst="rect">
              <a:avLst/>
            </a:prstGeom>
            <a:gradFill>
              <a:gsLst>
                <a:gs pos="0">
                  <a:srgbClr val="D5B0D0"/>
                </a:gs>
                <a:gs pos="50000">
                  <a:srgbClr val="CDA3C7"/>
                </a:gs>
                <a:gs pos="100000">
                  <a:srgbClr val="C994C1"/>
                </a:gs>
              </a:gsLst>
              <a:lin ang="5400012" scaled="0"/>
            </a:gradFill>
            <a:ln w="952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03" name="Google Shape;603;gbf2c67a09e_0_1"/>
            <p:cNvSpPr txBox="1"/>
            <p:nvPr/>
          </p:nvSpPr>
          <p:spPr>
            <a:xfrm>
              <a:off x="4652065" y="165944"/>
              <a:ext cx="3178500" cy="369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Arial"/>
                  <a:ea typeface="Arial"/>
                  <a:cs typeface="Arial"/>
                  <a:sym typeface="Arial"/>
                </a:rPr>
                <a:t>Principal Investigator</a:t>
              </a:r>
              <a:endParaRPr/>
            </a:p>
          </p:txBody>
        </p:sp>
      </p:grpSp>
      <p:sp>
        <p:nvSpPr>
          <p:cNvPr id="604" name="Google Shape;604;gbf2c67a09e_0_1"/>
          <p:cNvSpPr txBox="1"/>
          <p:nvPr/>
        </p:nvSpPr>
        <p:spPr>
          <a:xfrm>
            <a:off x="4700876" y="2272881"/>
            <a:ext cx="20919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a:t>Communication Tools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08"/>
        <p:cNvGrpSpPr/>
        <p:nvPr/>
      </p:nvGrpSpPr>
      <p:grpSpPr>
        <a:xfrm>
          <a:off x="0" y="0"/>
          <a:ext cx="0" cy="0"/>
          <a:chOff x="0" y="0"/>
          <a:chExt cx="0" cy="0"/>
        </a:xfrm>
      </p:grpSpPr>
      <p:sp>
        <p:nvSpPr>
          <p:cNvPr id="609" name="Google Shape;609;gc105c6bdcb_0_617"/>
          <p:cNvSpPr txBox="1"/>
          <p:nvPr/>
        </p:nvSpPr>
        <p:spPr>
          <a:xfrm>
            <a:off x="413750" y="1913600"/>
            <a:ext cx="4737600" cy="20964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r>
              <a:rPr lang="en-US" sz="4600" b="1">
                <a:solidFill>
                  <a:schemeClr val="dk1"/>
                </a:solidFill>
                <a:highlight>
                  <a:srgbClr val="FFC000"/>
                </a:highlight>
              </a:rPr>
              <a:t>Communication Methods: </a:t>
            </a:r>
            <a:br>
              <a:rPr lang="en-US" sz="4600" b="1">
                <a:solidFill>
                  <a:schemeClr val="dk1"/>
                </a:solidFill>
                <a:highlight>
                  <a:srgbClr val="FFC000"/>
                </a:highlight>
              </a:rPr>
            </a:br>
            <a:r>
              <a:rPr lang="en-US" sz="4600" b="1" u="sng">
                <a:solidFill>
                  <a:schemeClr val="dk1"/>
                </a:solidFill>
                <a:highlight>
                  <a:srgbClr val="FFC000"/>
                </a:highlight>
              </a:rPr>
              <a:t>Staff</a:t>
            </a:r>
            <a:r>
              <a:rPr lang="en-US" sz="4200" b="1" u="sng">
                <a:solidFill>
                  <a:schemeClr val="dk1"/>
                </a:solidFill>
                <a:highlight>
                  <a:srgbClr val="FFC000"/>
                </a:highlight>
              </a:rPr>
              <a:t> </a:t>
            </a:r>
            <a:endParaRPr sz="1500"/>
          </a:p>
        </p:txBody>
      </p:sp>
      <p:sp>
        <p:nvSpPr>
          <p:cNvPr id="610" name="Google Shape;610;gc105c6bdcb_0_617"/>
          <p:cNvSpPr txBox="1">
            <a:spLocks noGrp="1"/>
          </p:cNvSpPr>
          <p:nvPr>
            <p:ph type="body" idx="1"/>
          </p:nvPr>
        </p:nvSpPr>
        <p:spPr>
          <a:xfrm>
            <a:off x="5151350" y="187500"/>
            <a:ext cx="6634500" cy="57375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0"/>
              </a:spcBef>
              <a:spcAft>
                <a:spcPts val="0"/>
              </a:spcAft>
              <a:buNone/>
            </a:pPr>
            <a:endParaRPr sz="1850" dirty="0">
              <a:solidFill>
                <a:schemeClr val="accent6"/>
              </a:solidFill>
            </a:endParaRPr>
          </a:p>
          <a:p>
            <a:pPr marL="568325" lvl="0" indent="-457200" algn="l" rtl="0">
              <a:lnSpc>
                <a:spcPct val="115000"/>
              </a:lnSpc>
              <a:spcBef>
                <a:spcPts val="0"/>
              </a:spcBef>
              <a:spcAft>
                <a:spcPts val="0"/>
              </a:spcAft>
              <a:buClr>
                <a:srgbClr val="000000"/>
              </a:buClr>
              <a:buSzPts val="1850"/>
              <a:buFont typeface="+mj-lt"/>
              <a:buAutoNum type="arabicPeriod"/>
            </a:pPr>
            <a:r>
              <a:rPr lang="en-US" sz="1850" dirty="0">
                <a:solidFill>
                  <a:srgbClr val="000000"/>
                </a:solidFill>
              </a:rPr>
              <a:t>Communication needs to be </a:t>
            </a:r>
            <a:r>
              <a:rPr lang="en-US" sz="1850" i="1" dirty="0">
                <a:solidFill>
                  <a:srgbClr val="000000"/>
                </a:solidFill>
              </a:rPr>
              <a:t>flexible and constantly evolving</a:t>
            </a:r>
            <a:r>
              <a:rPr lang="en-US" sz="1850" dirty="0">
                <a:solidFill>
                  <a:srgbClr val="000000"/>
                </a:solidFill>
              </a:rPr>
              <a:t> based on the needs of your staff, and other involved and intersecting groups. </a:t>
            </a:r>
            <a:br>
              <a:rPr lang="en-US" sz="1850" dirty="0">
                <a:solidFill>
                  <a:srgbClr val="000000"/>
                </a:solidFill>
              </a:rPr>
            </a:br>
            <a:endParaRPr sz="1850" dirty="0">
              <a:solidFill>
                <a:srgbClr val="000000"/>
              </a:solidFill>
            </a:endParaRPr>
          </a:p>
          <a:p>
            <a:pPr marL="685800" lvl="1" indent="-114300" algn="l" rtl="0">
              <a:lnSpc>
                <a:spcPct val="115000"/>
              </a:lnSpc>
              <a:spcBef>
                <a:spcPts val="0"/>
              </a:spcBef>
              <a:spcAft>
                <a:spcPts val="0"/>
              </a:spcAft>
              <a:buClr>
                <a:srgbClr val="000000"/>
              </a:buClr>
              <a:buSzPts val="1850"/>
              <a:buNone/>
            </a:pPr>
            <a:r>
              <a:rPr lang="en-US" sz="1850" dirty="0">
                <a:solidFill>
                  <a:srgbClr val="000000"/>
                </a:solidFill>
              </a:rPr>
              <a:t>Software such as </a:t>
            </a:r>
            <a:r>
              <a:rPr lang="en-US" sz="1850" b="1" dirty="0">
                <a:solidFill>
                  <a:srgbClr val="000000"/>
                </a:solidFill>
              </a:rPr>
              <a:t>MS Teams</a:t>
            </a:r>
            <a:r>
              <a:rPr lang="en-US" sz="1850" dirty="0">
                <a:solidFill>
                  <a:srgbClr val="000000"/>
                </a:solidFill>
              </a:rPr>
              <a:t>, Skype, </a:t>
            </a:r>
            <a:r>
              <a:rPr lang="en-US" sz="1850" b="1" dirty="0">
                <a:solidFill>
                  <a:srgbClr val="000000"/>
                </a:solidFill>
              </a:rPr>
              <a:t>Slack</a:t>
            </a:r>
            <a:r>
              <a:rPr lang="en-US" sz="1850" dirty="0">
                <a:solidFill>
                  <a:srgbClr val="000000"/>
                </a:solidFill>
              </a:rPr>
              <a:t>, Jabber, </a:t>
            </a:r>
            <a:r>
              <a:rPr lang="en-US" sz="1850" b="1" dirty="0">
                <a:solidFill>
                  <a:srgbClr val="000000"/>
                </a:solidFill>
              </a:rPr>
              <a:t>Zoom,</a:t>
            </a:r>
            <a:r>
              <a:rPr lang="en-US" sz="1850" dirty="0">
                <a:solidFill>
                  <a:srgbClr val="000000"/>
                </a:solidFill>
              </a:rPr>
              <a:t> are useful in keeping open channels. </a:t>
            </a:r>
          </a:p>
          <a:p>
            <a:pPr marL="111125" lvl="0" indent="0" algn="l" rtl="0">
              <a:lnSpc>
                <a:spcPct val="115000"/>
              </a:lnSpc>
              <a:spcBef>
                <a:spcPts val="0"/>
              </a:spcBef>
              <a:spcAft>
                <a:spcPts val="0"/>
              </a:spcAft>
              <a:buClr>
                <a:srgbClr val="000000"/>
              </a:buClr>
              <a:buSzPts val="1850"/>
            </a:pPr>
            <a:endParaRPr lang="en-US" sz="1850" dirty="0"/>
          </a:p>
          <a:p>
            <a:pPr marL="568325" lvl="0" indent="-457200" algn="l" rtl="0">
              <a:lnSpc>
                <a:spcPct val="115000"/>
              </a:lnSpc>
              <a:spcBef>
                <a:spcPts val="0"/>
              </a:spcBef>
              <a:spcAft>
                <a:spcPts val="0"/>
              </a:spcAft>
              <a:buClr>
                <a:srgbClr val="000000"/>
              </a:buClr>
              <a:buSzPts val="1850"/>
              <a:buFont typeface="+mj-lt"/>
              <a:buAutoNum type="arabicPeriod" startAt="2"/>
            </a:pPr>
            <a:r>
              <a:rPr lang="en-US" sz="1850" dirty="0">
                <a:solidFill>
                  <a:srgbClr val="000000"/>
                </a:solidFill>
              </a:rPr>
              <a:t>It’s important to establish effective and constant communication between Pre and Post Award teams within your department. </a:t>
            </a:r>
          </a:p>
          <a:p>
            <a:pPr marL="0" lvl="0" indent="0" algn="l" rtl="0">
              <a:lnSpc>
                <a:spcPct val="115000"/>
              </a:lnSpc>
              <a:spcBef>
                <a:spcPts val="0"/>
              </a:spcBef>
              <a:spcAft>
                <a:spcPts val="0"/>
              </a:spcAft>
              <a:buNone/>
            </a:pPr>
            <a:endParaRPr sz="1850" dirty="0">
              <a:solidFill>
                <a:srgbClr val="000000"/>
              </a:solidFill>
            </a:endParaRPr>
          </a:p>
          <a:p>
            <a:pPr marL="0" lvl="0" indent="0" algn="ctr" rtl="0">
              <a:lnSpc>
                <a:spcPct val="115000"/>
              </a:lnSpc>
              <a:spcBef>
                <a:spcPts val="0"/>
              </a:spcBef>
              <a:spcAft>
                <a:spcPts val="0"/>
              </a:spcAft>
              <a:buNone/>
            </a:pPr>
            <a:r>
              <a:rPr lang="en-US" sz="1850" b="1" u="sng" dirty="0">
                <a:solidFill>
                  <a:srgbClr val="000000"/>
                </a:solidFill>
              </a:rPr>
              <a:t>Find what works for you and your group! </a:t>
            </a:r>
            <a:endParaRPr sz="1850" i="1" dirty="0"/>
          </a:p>
          <a:p>
            <a:pPr marL="228600" lvl="0" indent="-114300" algn="l" rtl="0">
              <a:lnSpc>
                <a:spcPct val="90000"/>
              </a:lnSpc>
              <a:spcBef>
                <a:spcPts val="1000"/>
              </a:spcBef>
              <a:spcAft>
                <a:spcPts val="2133"/>
              </a:spcAft>
              <a:buClr>
                <a:schemeClr val="dk1"/>
              </a:buClr>
              <a:buSzPts val="1800"/>
              <a:buNone/>
            </a:pPr>
            <a:endParaRPr sz="18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14"/>
        <p:cNvGrpSpPr/>
        <p:nvPr/>
      </p:nvGrpSpPr>
      <p:grpSpPr>
        <a:xfrm>
          <a:off x="0" y="0"/>
          <a:ext cx="0" cy="0"/>
          <a:chOff x="0" y="0"/>
          <a:chExt cx="0" cy="0"/>
        </a:xfrm>
      </p:grpSpPr>
      <p:sp>
        <p:nvSpPr>
          <p:cNvPr id="615" name="Google Shape;615;gc105c6bdcb_0_629"/>
          <p:cNvSpPr txBox="1">
            <a:spLocks noGrp="1"/>
          </p:cNvSpPr>
          <p:nvPr>
            <p:ph type="title"/>
          </p:nvPr>
        </p:nvSpPr>
        <p:spPr>
          <a:xfrm>
            <a:off x="475699" y="0"/>
            <a:ext cx="4613400" cy="5601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Arial"/>
              <a:buNone/>
            </a:pPr>
            <a:r>
              <a:rPr lang="en-US" sz="4500" b="1">
                <a:highlight>
                  <a:srgbClr val="FFC000"/>
                </a:highlight>
                <a:latin typeface="Arial"/>
                <a:ea typeface="Arial"/>
                <a:cs typeface="Arial"/>
                <a:sym typeface="Arial"/>
              </a:rPr>
              <a:t>Communication Methods: </a:t>
            </a:r>
            <a:r>
              <a:rPr lang="en-US" sz="4500" b="1" u="sng">
                <a:highlight>
                  <a:srgbClr val="FFC000"/>
                </a:highlight>
              </a:rPr>
              <a:t>Meeting Dynamics </a:t>
            </a:r>
            <a:endParaRPr sz="4500" b="1" u="sng">
              <a:latin typeface="Arial"/>
              <a:ea typeface="Arial"/>
              <a:cs typeface="Arial"/>
              <a:sym typeface="Arial"/>
            </a:endParaRPr>
          </a:p>
        </p:txBody>
      </p:sp>
      <p:sp>
        <p:nvSpPr>
          <p:cNvPr id="616" name="Google Shape;616;gc105c6bdcb_0_629"/>
          <p:cNvSpPr txBox="1">
            <a:spLocks noGrp="1"/>
          </p:cNvSpPr>
          <p:nvPr>
            <p:ph type="body" idx="1"/>
          </p:nvPr>
        </p:nvSpPr>
        <p:spPr>
          <a:xfrm>
            <a:off x="5409875" y="415925"/>
            <a:ext cx="6643800" cy="5737500"/>
          </a:xfrm>
          <a:prstGeom prst="rect">
            <a:avLst/>
          </a:prstGeom>
          <a:noFill/>
          <a:ln>
            <a:noFill/>
          </a:ln>
        </p:spPr>
        <p:txBody>
          <a:bodyPr spcFirstLastPara="1" wrap="square" lIns="91425" tIns="45700" rIns="91425" bIns="45700" anchor="ctr" anchorCtr="0">
            <a:normAutofit/>
          </a:bodyPr>
          <a:lstStyle/>
          <a:p>
            <a:pPr marL="0" lvl="0" indent="0" algn="l" rtl="0">
              <a:lnSpc>
                <a:spcPct val="115000"/>
              </a:lnSpc>
              <a:spcBef>
                <a:spcPts val="0"/>
              </a:spcBef>
              <a:spcAft>
                <a:spcPts val="0"/>
              </a:spcAft>
              <a:buNone/>
            </a:pPr>
            <a:endParaRPr sz="1850" b="1" u="sng">
              <a:solidFill>
                <a:srgbClr val="000000"/>
              </a:solidFill>
            </a:endParaRPr>
          </a:p>
          <a:p>
            <a:pPr marL="0" lvl="0" indent="0" algn="l" rtl="0">
              <a:lnSpc>
                <a:spcPct val="115000"/>
              </a:lnSpc>
              <a:spcBef>
                <a:spcPts val="0"/>
              </a:spcBef>
              <a:spcAft>
                <a:spcPts val="0"/>
              </a:spcAft>
              <a:buNone/>
            </a:pPr>
            <a:r>
              <a:rPr lang="en-US" sz="2050" b="1" u="sng">
                <a:solidFill>
                  <a:srgbClr val="000000"/>
                </a:solidFill>
              </a:rPr>
              <a:t>Reflection: </a:t>
            </a:r>
            <a:r>
              <a:rPr lang="en-US" sz="2050">
                <a:solidFill>
                  <a:srgbClr val="000000"/>
                </a:solidFill>
              </a:rPr>
              <a:t>How do you handle conversations in your units, schools, departments? </a:t>
            </a:r>
            <a:br>
              <a:rPr lang="en-US" sz="1850">
                <a:solidFill>
                  <a:srgbClr val="000000"/>
                </a:solidFill>
              </a:rPr>
            </a:br>
            <a:endParaRPr sz="1850">
              <a:solidFill>
                <a:srgbClr val="000000"/>
              </a:solidFill>
            </a:endParaRPr>
          </a:p>
          <a:p>
            <a:pPr marL="685800" lvl="1" indent="-114300" algn="l" rtl="0">
              <a:lnSpc>
                <a:spcPct val="115000"/>
              </a:lnSpc>
              <a:spcBef>
                <a:spcPts val="0"/>
              </a:spcBef>
              <a:spcAft>
                <a:spcPts val="0"/>
              </a:spcAft>
              <a:buClr>
                <a:srgbClr val="000000"/>
              </a:buClr>
              <a:buSzPts val="1850"/>
              <a:buNone/>
            </a:pPr>
            <a:r>
              <a:rPr lang="en-US" sz="1850">
                <a:solidFill>
                  <a:srgbClr val="000000"/>
                </a:solidFill>
              </a:rPr>
              <a:t>Do you schedule Pre and Post Award meetings together, separately, or both? </a:t>
            </a:r>
            <a:br>
              <a:rPr lang="en-US" sz="1850">
                <a:solidFill>
                  <a:srgbClr val="000000"/>
                </a:solidFill>
              </a:rPr>
            </a:br>
            <a:endParaRPr sz="1850">
              <a:solidFill>
                <a:srgbClr val="000000"/>
              </a:solidFill>
            </a:endParaRPr>
          </a:p>
          <a:p>
            <a:pPr marL="685800" lvl="1" indent="-114300" algn="l" rtl="0">
              <a:lnSpc>
                <a:spcPct val="115000"/>
              </a:lnSpc>
              <a:spcBef>
                <a:spcPts val="0"/>
              </a:spcBef>
              <a:spcAft>
                <a:spcPts val="0"/>
              </a:spcAft>
              <a:buClr>
                <a:srgbClr val="000000"/>
              </a:buClr>
              <a:buSzPts val="1850"/>
              <a:buNone/>
            </a:pPr>
            <a:r>
              <a:rPr lang="en-US" sz="1850">
                <a:solidFill>
                  <a:srgbClr val="000000"/>
                </a:solidFill>
              </a:rPr>
              <a:t>Do you alternate who leads the meetings?</a:t>
            </a:r>
            <a:br>
              <a:rPr lang="en-US" sz="1850">
                <a:solidFill>
                  <a:srgbClr val="000000"/>
                </a:solidFill>
              </a:rPr>
            </a:br>
            <a:endParaRPr sz="1850">
              <a:solidFill>
                <a:srgbClr val="000000"/>
              </a:solidFill>
            </a:endParaRPr>
          </a:p>
          <a:p>
            <a:pPr marL="685800" lvl="1" indent="-114300" algn="l" rtl="0">
              <a:lnSpc>
                <a:spcPct val="115000"/>
              </a:lnSpc>
              <a:spcBef>
                <a:spcPts val="0"/>
              </a:spcBef>
              <a:spcAft>
                <a:spcPts val="0"/>
              </a:spcAft>
              <a:buClr>
                <a:srgbClr val="000000"/>
              </a:buClr>
              <a:buSzPts val="1850"/>
              <a:buNone/>
            </a:pPr>
            <a:r>
              <a:rPr lang="en-US" sz="1850">
                <a:solidFill>
                  <a:srgbClr val="000000"/>
                </a:solidFill>
              </a:rPr>
              <a:t>Do you have weekly/biweekly/monthly staff meetings? </a:t>
            </a:r>
            <a:br>
              <a:rPr lang="en-US" sz="1850">
                <a:solidFill>
                  <a:srgbClr val="000000"/>
                </a:solidFill>
              </a:rPr>
            </a:br>
            <a:endParaRPr sz="1850">
              <a:solidFill>
                <a:srgbClr val="000000"/>
              </a:solidFill>
            </a:endParaRPr>
          </a:p>
          <a:p>
            <a:pPr marL="685800" lvl="1" indent="-114300" algn="l" rtl="0">
              <a:lnSpc>
                <a:spcPct val="115000"/>
              </a:lnSpc>
              <a:spcBef>
                <a:spcPts val="0"/>
              </a:spcBef>
              <a:spcAft>
                <a:spcPts val="0"/>
              </a:spcAft>
              <a:buClr>
                <a:srgbClr val="000000"/>
              </a:buClr>
              <a:buSzPts val="1850"/>
              <a:buNone/>
            </a:pPr>
            <a:r>
              <a:rPr lang="en-US" sz="1850">
                <a:solidFill>
                  <a:srgbClr val="000000"/>
                </a:solidFill>
              </a:rPr>
              <a:t>How do you host these meetings - in person or online (i.e. Zoom)? </a:t>
            </a:r>
            <a:endParaRPr sz="1850">
              <a:solidFill>
                <a:srgbClr val="000000"/>
              </a:solidFill>
            </a:endParaRPr>
          </a:p>
          <a:p>
            <a:pPr marL="457200" lvl="1" indent="0" algn="l" rtl="0">
              <a:lnSpc>
                <a:spcPct val="90000"/>
              </a:lnSpc>
              <a:spcBef>
                <a:spcPts val="500"/>
              </a:spcBef>
              <a:spcAft>
                <a:spcPts val="0"/>
              </a:spcAft>
              <a:buClr>
                <a:schemeClr val="dk1"/>
              </a:buClr>
              <a:buSzPts val="1600"/>
              <a:buNone/>
            </a:pPr>
            <a:endParaRPr i="1"/>
          </a:p>
          <a:p>
            <a:pPr marL="228600" lvl="0" indent="-114300" algn="l" rtl="0">
              <a:lnSpc>
                <a:spcPct val="90000"/>
              </a:lnSpc>
              <a:spcBef>
                <a:spcPts val="1000"/>
              </a:spcBef>
              <a:spcAft>
                <a:spcPts val="2133"/>
              </a:spcAft>
              <a:buClr>
                <a:schemeClr val="dk1"/>
              </a:buClr>
              <a:buSzPts val="1800"/>
              <a:buNone/>
            </a:pPr>
            <a:endParaRPr/>
          </a:p>
        </p:txBody>
      </p:sp>
    </p:spTree>
  </p:cSld>
  <p:clrMapOvr>
    <a:masterClrMapping/>
  </p:clrMapOvr>
</p:sld>
</file>

<file path=ppt/theme/theme1.xml><?xml version="1.0" encoding="utf-8"?>
<a:theme xmlns:a="http://schemas.openxmlformats.org/drawingml/2006/main" name="1_Office Theme">
  <a:themeElements>
    <a:clrScheme name="Custom 7">
      <a:dk1>
        <a:srgbClr val="000000"/>
      </a:dk1>
      <a:lt1>
        <a:srgbClr val="FFFFFF"/>
      </a:lt1>
      <a:dk2>
        <a:srgbClr val="231F20"/>
      </a:dk2>
      <a:lt2>
        <a:srgbClr val="EEECE1"/>
      </a:lt2>
      <a:accent1>
        <a:srgbClr val="FFC627"/>
      </a:accent1>
      <a:accent2>
        <a:srgbClr val="FFC627"/>
      </a:accent2>
      <a:accent3>
        <a:srgbClr val="FFC627"/>
      </a:accent3>
      <a:accent4>
        <a:srgbClr val="008ED6"/>
      </a:accent4>
      <a:accent5>
        <a:srgbClr val="5C6670"/>
      </a:accent5>
      <a:accent6>
        <a:srgbClr val="F47C00"/>
      </a:accent6>
      <a:hlink>
        <a:srgbClr val="FFC627"/>
      </a:hlink>
      <a:folHlink>
        <a:srgbClr val="FFC62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Custom 1">
      <a:dk1>
        <a:srgbClr val="000000"/>
      </a:dk1>
      <a:lt1>
        <a:srgbClr val="FFFFFF"/>
      </a:lt1>
      <a:dk2>
        <a:srgbClr val="575757"/>
      </a:dk2>
      <a:lt2>
        <a:srgbClr val="F2F2F2"/>
      </a:lt2>
      <a:accent1>
        <a:srgbClr val="FFC627"/>
      </a:accent1>
      <a:accent2>
        <a:srgbClr val="AB0521"/>
      </a:accent2>
      <a:accent3>
        <a:srgbClr val="003366"/>
      </a:accent3>
      <a:accent4>
        <a:srgbClr val="B262A8"/>
      </a:accent4>
      <a:accent5>
        <a:srgbClr val="E08948"/>
      </a:accent5>
      <a:accent6>
        <a:srgbClr val="59AF3B"/>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ASU Template">
  <a:themeElements>
    <a:clrScheme name="ASU Pallet">
      <a:dk1>
        <a:srgbClr val="000000"/>
      </a:dk1>
      <a:lt1>
        <a:srgbClr val="FFFFFF"/>
      </a:lt1>
      <a:dk2>
        <a:srgbClr val="951D40"/>
      </a:dk2>
      <a:lt2>
        <a:srgbClr val="5C6670"/>
      </a:lt2>
      <a:accent1>
        <a:srgbClr val="FFC627"/>
      </a:accent1>
      <a:accent2>
        <a:srgbClr val="951D40"/>
      </a:accent2>
      <a:accent3>
        <a:srgbClr val="78BE20"/>
      </a:accent3>
      <a:accent4>
        <a:srgbClr val="FF7F32"/>
      </a:accent4>
      <a:accent5>
        <a:srgbClr val="00A3E0"/>
      </a:accent5>
      <a:accent6>
        <a:srgbClr val="000000"/>
      </a:accent6>
      <a:hlink>
        <a:srgbClr val="951D40"/>
      </a:hlink>
      <a:folHlink>
        <a:srgbClr val="5C667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Custom 1">
      <a:dk1>
        <a:srgbClr val="000000"/>
      </a:dk1>
      <a:lt1>
        <a:srgbClr val="FFFFFF"/>
      </a:lt1>
      <a:dk2>
        <a:srgbClr val="575757"/>
      </a:dk2>
      <a:lt2>
        <a:srgbClr val="F2F2F2"/>
      </a:lt2>
      <a:accent1>
        <a:srgbClr val="FFC627"/>
      </a:accent1>
      <a:accent2>
        <a:srgbClr val="AB0521"/>
      </a:accent2>
      <a:accent3>
        <a:srgbClr val="003366"/>
      </a:accent3>
      <a:accent4>
        <a:srgbClr val="B262A8"/>
      </a:accent4>
      <a:accent5>
        <a:srgbClr val="E08948"/>
      </a:accent5>
      <a:accent6>
        <a:srgbClr val="59AF3B"/>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ASU Template">
  <a:themeElements>
    <a:clrScheme name="ASU Pallet">
      <a:dk1>
        <a:srgbClr val="000000"/>
      </a:dk1>
      <a:lt1>
        <a:srgbClr val="FFFFFF"/>
      </a:lt1>
      <a:dk2>
        <a:srgbClr val="951D40"/>
      </a:dk2>
      <a:lt2>
        <a:srgbClr val="5C6670"/>
      </a:lt2>
      <a:accent1>
        <a:srgbClr val="FFC627"/>
      </a:accent1>
      <a:accent2>
        <a:srgbClr val="951D40"/>
      </a:accent2>
      <a:accent3>
        <a:srgbClr val="78BE20"/>
      </a:accent3>
      <a:accent4>
        <a:srgbClr val="FF7F32"/>
      </a:accent4>
      <a:accent5>
        <a:srgbClr val="00A3E0"/>
      </a:accent5>
      <a:accent6>
        <a:srgbClr val="000000"/>
      </a:accent6>
      <a:hlink>
        <a:srgbClr val="951D40"/>
      </a:hlink>
      <a:folHlink>
        <a:srgbClr val="5C667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ASU Template">
  <a:themeElements>
    <a:clrScheme name="ASU Pallet">
      <a:dk1>
        <a:srgbClr val="000000"/>
      </a:dk1>
      <a:lt1>
        <a:srgbClr val="FFFFFF"/>
      </a:lt1>
      <a:dk2>
        <a:srgbClr val="951D40"/>
      </a:dk2>
      <a:lt2>
        <a:srgbClr val="5C6670"/>
      </a:lt2>
      <a:accent1>
        <a:srgbClr val="FFC627"/>
      </a:accent1>
      <a:accent2>
        <a:srgbClr val="951D40"/>
      </a:accent2>
      <a:accent3>
        <a:srgbClr val="78BE20"/>
      </a:accent3>
      <a:accent4>
        <a:srgbClr val="FF7F32"/>
      </a:accent4>
      <a:accent5>
        <a:srgbClr val="00A3E0"/>
      </a:accent5>
      <a:accent6>
        <a:srgbClr val="000000"/>
      </a:accent6>
      <a:hlink>
        <a:srgbClr val="951D40"/>
      </a:hlink>
      <a:folHlink>
        <a:srgbClr val="5C667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TotalTime>
  <Words>1748</Words>
  <Application>Microsoft Office PowerPoint</Application>
  <PresentationFormat>Widescreen</PresentationFormat>
  <Paragraphs>273</Paragraphs>
  <Slides>23</Slides>
  <Notes>23</Notes>
  <HiddenSlides>0</HiddenSlides>
  <MMClips>0</MMClips>
  <ScaleCrop>false</ScaleCrop>
  <HeadingPairs>
    <vt:vector size="6" baseType="variant">
      <vt:variant>
        <vt:lpstr>Fonts Used</vt:lpstr>
      </vt:variant>
      <vt:variant>
        <vt:i4>4</vt:i4>
      </vt:variant>
      <vt:variant>
        <vt:lpstr>Theme</vt:lpstr>
      </vt:variant>
      <vt:variant>
        <vt:i4>6</vt:i4>
      </vt:variant>
      <vt:variant>
        <vt:lpstr>Slide Titles</vt:lpstr>
      </vt:variant>
      <vt:variant>
        <vt:i4>23</vt:i4>
      </vt:variant>
    </vt:vector>
  </HeadingPairs>
  <TitlesOfParts>
    <vt:vector size="33" baseType="lpstr">
      <vt:lpstr>Arial</vt:lpstr>
      <vt:lpstr>Calibri</vt:lpstr>
      <vt:lpstr>Georgia</vt:lpstr>
      <vt:lpstr>Noto Sans Symbols</vt:lpstr>
      <vt:lpstr>1_Office Theme</vt:lpstr>
      <vt:lpstr>Office Theme</vt:lpstr>
      <vt:lpstr>ASU Template</vt:lpstr>
      <vt:lpstr>2_Office Theme</vt:lpstr>
      <vt:lpstr>1_ASU Template</vt:lpstr>
      <vt:lpstr>2_ASU Template</vt:lpstr>
      <vt:lpstr>PowerPoint Presentation</vt:lpstr>
      <vt:lpstr>PowerPoint Presentation</vt:lpstr>
      <vt:lpstr>Table of contents</vt:lpstr>
      <vt:lpstr>Learning Objectives </vt:lpstr>
      <vt:lpstr>Pre and Post Award Model 1  </vt:lpstr>
      <vt:lpstr>Focus on Pre and Post Communication  </vt:lpstr>
      <vt:lpstr>Pre and Post Award Model 2  </vt:lpstr>
      <vt:lpstr>PowerPoint Presentation</vt:lpstr>
      <vt:lpstr>Communication Methods: Meeting Dynamics </vt:lpstr>
      <vt:lpstr>Communication Methods: Faculty </vt:lpstr>
      <vt:lpstr>Communication Methods: Other Teams</vt:lpstr>
      <vt:lpstr>Crossover Topics </vt:lpstr>
      <vt:lpstr>Post-AWD impacting Pre-AWD</vt:lpstr>
      <vt:lpstr>Pre-AWD impacting Post-AWD</vt:lpstr>
      <vt:lpstr>Pre and Post Award Model 2  </vt:lpstr>
      <vt:lpstr>Case Scenario</vt:lpstr>
      <vt:lpstr>Communication Question:</vt:lpstr>
      <vt:lpstr>Tips &amp; Tricks of Meetings </vt:lpstr>
      <vt:lpstr> Tips &amp; Tricks of Communication Styles </vt:lpstr>
      <vt:lpstr> Tips &amp; Tricks- Communication Tools </vt:lpstr>
      <vt:lpstr> Tips &amp; Tricks- Teambuilding </vt:lpstr>
      <vt:lpstr>Questions?</vt:lpstr>
      <vt:lpstr>Contact info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Moser</dc:creator>
  <cp:lastModifiedBy>Sarah Moser</cp:lastModifiedBy>
  <cp:revision>9</cp:revision>
  <dcterms:created xsi:type="dcterms:W3CDTF">2021-02-18T19:30:25Z</dcterms:created>
  <dcterms:modified xsi:type="dcterms:W3CDTF">2021-03-23T20:43:56Z</dcterms:modified>
</cp:coreProperties>
</file>